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6" r:id="rId7"/>
    <p:sldId id="262" r:id="rId8"/>
    <p:sldId id="263" r:id="rId9"/>
    <p:sldId id="267" r:id="rId10"/>
    <p:sldId id="268" r:id="rId11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99"/>
    <a:srgbClr val="F26B21"/>
    <a:srgbClr val="96499B"/>
    <a:srgbClr val="C4202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0" d="100"/>
          <a:sy n="60" d="100"/>
        </p:scale>
        <p:origin x="-1656" y="-60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8950651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ED13D682-0ECD-484A-A3D2-AF51E50005A3}" type="datetimeFigureOut">
              <a:rPr lang="en-US" smtClean="0"/>
              <a:t>1/19/2023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3AB12BCF-E029-42DC-BA0F-FA6A2AD506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44047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ED13D682-0ECD-484A-A3D2-AF51E50005A3}" type="datetimeFigureOut">
              <a:rPr lang="en-US" smtClean="0"/>
              <a:t>1/19/2023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3AB12BCF-E029-42DC-BA0F-FA6A2AD506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968913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6099905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258367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ED13D682-0ECD-484A-A3D2-AF51E50005A3}" type="datetimeFigureOut">
              <a:rPr lang="en-US" smtClean="0"/>
              <a:t>1/19/2023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3AB12BCF-E029-42DC-BA0F-FA6A2AD506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92314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05978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ED13D682-0ECD-484A-A3D2-AF51E50005A3}" type="datetimeFigureOut">
              <a:rPr lang="en-US" smtClean="0"/>
              <a:t>1/19/2023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3AB12BCF-E029-42DC-BA0F-FA6A2AD506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3619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ED13D682-0ECD-484A-A3D2-AF51E50005A3}" type="datetimeFigureOut">
              <a:rPr lang="en-US" smtClean="0"/>
              <a:t>1/19/2023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3AB12BCF-E029-42DC-BA0F-FA6A2AD506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39494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ED13D682-0ECD-484A-A3D2-AF51E50005A3}" type="datetimeFigureOut">
              <a:rPr lang="en-US" smtClean="0"/>
              <a:t>1/19/2023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3AB12BCF-E029-42DC-BA0F-FA6A2AD506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98488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ED13D682-0ECD-484A-A3D2-AF51E50005A3}" type="datetimeFigureOut">
              <a:rPr lang="en-US" smtClean="0"/>
              <a:t>1/19/2023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3AB12BCF-E029-42DC-BA0F-FA6A2AD506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70284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ED13D682-0ECD-484A-A3D2-AF51E50005A3}" type="datetimeFigureOut">
              <a:rPr lang="en-US" smtClean="0"/>
              <a:t>1/19/2023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3AB12BCF-E029-42DC-BA0F-FA6A2AD506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28115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76750"/>
            <a:ext cx="9143244" cy="7863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14342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テキスト プレースホルダー 11"/>
          <p:cNvSpPr txBox="1">
            <a:spLocks/>
          </p:cNvSpPr>
          <p:nvPr/>
        </p:nvSpPr>
        <p:spPr>
          <a:xfrm>
            <a:off x="3490546" y="1761390"/>
            <a:ext cx="5562599" cy="651845"/>
          </a:xfrm>
          <a:prstGeom prst="rect">
            <a:avLst/>
          </a:prstGeom>
        </p:spPr>
        <p:txBody>
          <a:bodyPr lIns="91438" tIns="45719" rIns="91438" bIns="45719" anchor="t">
            <a:noAutofit/>
          </a:bodyPr>
          <a:lstStyle>
            <a:lvl1pPr marL="342900" indent="-342900" algn="ctr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00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3200" b="1" dirty="0" err="1" smtClean="0">
                <a:solidFill>
                  <a:srgbClr val="F26B21"/>
                </a:solidFill>
                <a:latin typeface="+mj-lt"/>
                <a:cs typeface="Arial" pitchFamily="34" charset="0"/>
              </a:rPr>
              <a:t>Remen</a:t>
            </a:r>
            <a:r>
              <a:rPr lang="en-US" sz="3200" b="1" dirty="0" smtClean="0">
                <a:solidFill>
                  <a:srgbClr val="F26B21"/>
                </a:solidFill>
                <a:latin typeface="+mj-lt"/>
                <a:cs typeface="Arial" pitchFamily="34" charset="0"/>
              </a:rPr>
              <a:t> </a:t>
            </a:r>
            <a:r>
              <a:rPr lang="en-US" sz="3200" b="1" dirty="0" err="1" smtClean="0">
                <a:solidFill>
                  <a:srgbClr val="F26B21"/>
                </a:solidFill>
                <a:latin typeface="+mj-lt"/>
                <a:cs typeface="Arial" pitchFamily="34" charset="0"/>
              </a:rPr>
              <a:t>Basa</a:t>
            </a:r>
            <a:r>
              <a:rPr lang="en-US" sz="3200" b="1" dirty="0" smtClean="0">
                <a:solidFill>
                  <a:srgbClr val="F26B21"/>
                </a:solidFill>
                <a:latin typeface="+mj-lt"/>
                <a:cs typeface="Arial" pitchFamily="34" charset="0"/>
              </a:rPr>
              <a:t> </a:t>
            </a:r>
            <a:r>
              <a:rPr lang="en-US" sz="3200" b="1" dirty="0" err="1" smtClean="0">
                <a:solidFill>
                  <a:srgbClr val="F26B21"/>
                </a:solidFill>
                <a:latin typeface="+mj-lt"/>
                <a:cs typeface="Arial" pitchFamily="34" charset="0"/>
              </a:rPr>
              <a:t>Jawi</a:t>
            </a:r>
            <a:endParaRPr lang="en-US" sz="3200" b="1" dirty="0">
              <a:solidFill>
                <a:srgbClr val="F26B21"/>
              </a:solidFill>
              <a:latin typeface="+mj-lt"/>
              <a:cs typeface="Arial" pitchFamily="34" charset="0"/>
            </a:endParaRPr>
          </a:p>
        </p:txBody>
      </p:sp>
      <p:cxnSp>
        <p:nvCxnSpPr>
          <p:cNvPr id="14" name="直線コネクタ 9"/>
          <p:cNvCxnSpPr/>
          <p:nvPr/>
        </p:nvCxnSpPr>
        <p:spPr>
          <a:xfrm>
            <a:off x="3952614" y="2690923"/>
            <a:ext cx="4576597" cy="0"/>
          </a:xfrm>
          <a:prstGeom prst="line">
            <a:avLst/>
          </a:prstGeom>
          <a:noFill/>
          <a:ln w="19050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/>
        </p:spPr>
      </p:cxnSp>
      <p:sp>
        <p:nvSpPr>
          <p:cNvPr id="15" name="タイトル 1"/>
          <p:cNvSpPr txBox="1">
            <a:spLocks/>
          </p:cNvSpPr>
          <p:nvPr/>
        </p:nvSpPr>
        <p:spPr>
          <a:xfrm>
            <a:off x="3684534" y="1123951"/>
            <a:ext cx="5073868" cy="469019"/>
          </a:xfrm>
          <a:prstGeom prst="rect">
            <a:avLst/>
          </a:prstGeom>
        </p:spPr>
        <p:txBody>
          <a:bodyPr lIns="91438" tIns="45719" rIns="91438" bIns="45719" anchor="b"/>
          <a:lstStyle>
            <a:lvl1pPr algn="ctr" defTabSz="914400" rtl="0" eaLnBrk="1" latinLnBrk="0" hangingPunct="1">
              <a:spcBef>
                <a:spcPct val="0"/>
              </a:spcBef>
              <a:buNone/>
              <a:defRPr sz="9600" kern="1200" spc="15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1632713">
              <a:defRPr/>
            </a:pPr>
            <a:r>
              <a:rPr kumimoji="1" lang="en-US" altLang="ja-JP" sz="3200" spc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MEDIA MENGAJAR</a:t>
            </a:r>
            <a:endParaRPr kumimoji="1" lang="ja-JP" altLang="en-US" sz="3200" spc="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5045116" y="2787390"/>
            <a:ext cx="2188417" cy="338552"/>
          </a:xfrm>
          <a:prstGeom prst="rect">
            <a:avLst/>
          </a:prstGeom>
        </p:spPr>
        <p:txBody>
          <a:bodyPr wrap="none" lIns="91438" tIns="45719" rIns="91438" bIns="45719">
            <a:spAutoFit/>
          </a:bodyPr>
          <a:lstStyle/>
          <a:p>
            <a:pPr algn="ctr"/>
            <a:r>
              <a:rPr lang="en-US" sz="1600" b="1" dirty="0">
                <a:solidFill>
                  <a:schemeClr val="bg1">
                    <a:lumMod val="50000"/>
                  </a:schemeClr>
                </a:solidFill>
              </a:rPr>
              <a:t>UNTUK </a:t>
            </a:r>
            <a:r>
              <a:rPr lang="en-US" sz="1600" b="1" dirty="0" smtClean="0">
                <a:solidFill>
                  <a:schemeClr val="bg1">
                    <a:lumMod val="50000"/>
                  </a:schemeClr>
                </a:solidFill>
              </a:rPr>
              <a:t>SD/MI </a:t>
            </a:r>
            <a:r>
              <a:rPr lang="en-US" sz="1600" b="1" dirty="0">
                <a:solidFill>
                  <a:schemeClr val="bg1">
                    <a:lumMod val="50000"/>
                  </a:schemeClr>
                </a:solidFill>
              </a:rPr>
              <a:t>KELAS </a:t>
            </a:r>
            <a:r>
              <a:rPr lang="en-US" sz="1600" b="1" dirty="0" smtClean="0">
                <a:solidFill>
                  <a:schemeClr val="bg1">
                    <a:lumMod val="50000"/>
                  </a:schemeClr>
                </a:solidFill>
              </a:rPr>
              <a:t>IV</a:t>
            </a:r>
            <a:endParaRPr lang="id-ID" sz="1600" b="1" dirty="0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914402" y="438150"/>
            <a:ext cx="2584430" cy="3695503"/>
            <a:chOff x="914402" y="438150"/>
            <a:chExt cx="2584430" cy="3695503"/>
          </a:xfrm>
        </p:grpSpPr>
        <p:sp>
          <p:nvSpPr>
            <p:cNvPr id="16" name="Cube 15"/>
            <p:cNvSpPr/>
            <p:nvPr/>
          </p:nvSpPr>
          <p:spPr>
            <a:xfrm>
              <a:off x="914402" y="438150"/>
              <a:ext cx="2584430" cy="3695503"/>
            </a:xfrm>
            <a:prstGeom prst="cube">
              <a:avLst>
                <a:gd name="adj" fmla="val 3711"/>
              </a:avLst>
            </a:prstGeom>
            <a:gradFill flip="none" rotWithShape="1">
              <a:gsLst>
                <a:gs pos="0">
                  <a:schemeClr val="bg1">
                    <a:lumMod val="75000"/>
                    <a:shade val="30000"/>
                    <a:satMod val="115000"/>
                  </a:schemeClr>
                </a:gs>
                <a:gs pos="50000">
                  <a:schemeClr val="bg1">
                    <a:lumMod val="75000"/>
                    <a:shade val="67500"/>
                    <a:satMod val="115000"/>
                  </a:schemeClr>
                </a:gs>
                <a:gs pos="100000">
                  <a:schemeClr val="bg1">
                    <a:lumMod val="75000"/>
                    <a:shade val="100000"/>
                    <a:satMod val="115000"/>
                  </a:schemeClr>
                </a:gs>
              </a:gsLst>
              <a:lin ang="0" scaled="1"/>
              <a:tileRect/>
            </a:gra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14171" tIns="107085" rIns="214171" bIns="107085" rtlCol="0" anchor="ctr"/>
            <a:lstStyle/>
            <a:p>
              <a:pPr algn="ctr"/>
              <a:endParaRPr lang="en-US"/>
            </a:p>
          </p:txBody>
        </p:sp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29740" y="552647"/>
              <a:ext cx="2467955" cy="358100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960252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600"/>
                            </p:stCondLst>
                            <p:childTnLst>
                              <p:par>
                                <p:cTn id="14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25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5" grpId="0"/>
      <p:bldP spid="1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8164" y="971550"/>
            <a:ext cx="1990183" cy="298001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00381" y="323702"/>
            <a:ext cx="800898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tabLst>
                <a:tab pos="631825" algn="l"/>
              </a:tabLst>
            </a:pPr>
            <a:r>
              <a:rPr lang="en-US" sz="2800" b="1" dirty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D</a:t>
            </a:r>
            <a:r>
              <a:rPr lang="en-US" sz="2800" b="1" dirty="0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. </a:t>
            </a:r>
            <a:r>
              <a:rPr lang="en-US" sz="2800" b="1" dirty="0" err="1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Nyritakake</a:t>
            </a:r>
            <a:r>
              <a:rPr lang="en-US" sz="2800" b="1" dirty="0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Isine</a:t>
            </a:r>
            <a:r>
              <a:rPr lang="en-US" sz="2800" b="1" dirty="0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Pacelathon</a:t>
            </a:r>
            <a:r>
              <a:rPr lang="en-US" sz="2800" b="1" dirty="0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kang</a:t>
            </a:r>
            <a:r>
              <a:rPr lang="en-US" sz="2800" b="1" dirty="0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Wis</a:t>
            </a:r>
            <a:r>
              <a:rPr lang="en-US" sz="2800" b="1" dirty="0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Ditindakake</a:t>
            </a:r>
            <a:endParaRPr lang="en-US" sz="2800" b="1" dirty="0">
              <a:solidFill>
                <a:schemeClr val="accent6"/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01262" y="1352550"/>
            <a:ext cx="51054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Ayo, </a:t>
            </a:r>
            <a:r>
              <a:rPr lang="en-US" sz="2400" dirty="0" err="1"/>
              <a:t>saiki</a:t>
            </a:r>
            <a:r>
              <a:rPr lang="en-US" sz="2400" dirty="0"/>
              <a:t> </a:t>
            </a:r>
            <a:r>
              <a:rPr lang="en-US" sz="2400" dirty="0" err="1"/>
              <a:t>sinau</a:t>
            </a:r>
            <a:r>
              <a:rPr lang="en-US" sz="2400" dirty="0"/>
              <a:t> </a:t>
            </a:r>
            <a:r>
              <a:rPr lang="en-US" sz="2400" dirty="0" err="1"/>
              <a:t>nyritakake</a:t>
            </a:r>
            <a:r>
              <a:rPr lang="en-US" sz="2400" dirty="0"/>
              <a:t> </a:t>
            </a:r>
            <a:r>
              <a:rPr lang="en-US" sz="2400" dirty="0" err="1"/>
              <a:t>isine</a:t>
            </a:r>
            <a:r>
              <a:rPr lang="en-US" sz="2400" dirty="0"/>
              <a:t> </a:t>
            </a:r>
            <a:r>
              <a:rPr lang="en-US" sz="2400" dirty="0" err="1"/>
              <a:t>pacelathon</a:t>
            </a:r>
            <a:r>
              <a:rPr lang="en-US" sz="2400" dirty="0"/>
              <a:t>. </a:t>
            </a:r>
            <a:r>
              <a:rPr lang="en-US" sz="2400" dirty="0" err="1"/>
              <a:t>Carane</a:t>
            </a:r>
            <a:r>
              <a:rPr lang="en-US" sz="2400" dirty="0"/>
              <a:t> </a:t>
            </a:r>
            <a:r>
              <a:rPr lang="en-US" sz="2400" dirty="0" err="1"/>
              <a:t>gatekna</a:t>
            </a:r>
            <a:r>
              <a:rPr lang="en-US" sz="2400" dirty="0"/>
              <a:t> </a:t>
            </a:r>
            <a:r>
              <a:rPr lang="en-US" sz="2400" dirty="0" err="1"/>
              <a:t>pacelathon</a:t>
            </a:r>
            <a:r>
              <a:rPr lang="en-US" sz="2400" dirty="0"/>
              <a:t> </a:t>
            </a:r>
            <a:r>
              <a:rPr lang="en-US" sz="2400" dirty="0" err="1"/>
              <a:t>kang</a:t>
            </a:r>
            <a:r>
              <a:rPr lang="en-US" sz="2400" dirty="0"/>
              <a:t> </a:t>
            </a:r>
            <a:r>
              <a:rPr lang="en-US" sz="2400" dirty="0" err="1"/>
              <a:t>wis</a:t>
            </a:r>
            <a:r>
              <a:rPr lang="en-US" sz="2400" dirty="0"/>
              <a:t> </a:t>
            </a:r>
            <a:r>
              <a:rPr lang="en-US" sz="2400" dirty="0" err="1"/>
              <a:t>mbok-tindake</a:t>
            </a:r>
            <a:r>
              <a:rPr lang="en-US" sz="2400" dirty="0"/>
              <a:t> </a:t>
            </a:r>
            <a:r>
              <a:rPr lang="en-US" sz="2400" dirty="0" err="1"/>
              <a:t>mau</a:t>
            </a:r>
            <a:r>
              <a:rPr lang="en-US" sz="2400" dirty="0"/>
              <a:t>, </a:t>
            </a:r>
            <a:r>
              <a:rPr lang="en-US" sz="2400" dirty="0" err="1"/>
              <a:t>banjur</a:t>
            </a:r>
            <a:r>
              <a:rPr lang="en-US" sz="2400" dirty="0"/>
              <a:t> </a:t>
            </a:r>
            <a:r>
              <a:rPr lang="en-US" sz="2400" dirty="0" err="1"/>
              <a:t>critakna</a:t>
            </a:r>
            <a:r>
              <a:rPr lang="en-US" sz="2400" dirty="0"/>
              <a:t> </a:t>
            </a:r>
            <a:r>
              <a:rPr lang="en-US" sz="2400" dirty="0" err="1"/>
              <a:t>kanthi</a:t>
            </a:r>
            <a:r>
              <a:rPr lang="en-US" sz="2400" dirty="0"/>
              <a:t> </a:t>
            </a:r>
            <a:r>
              <a:rPr lang="en-US" sz="2400" dirty="0" err="1"/>
              <a:t>lesan</a:t>
            </a:r>
            <a:r>
              <a:rPr lang="en-US" sz="2400" dirty="0"/>
              <a:t> </a:t>
            </a:r>
            <a:r>
              <a:rPr lang="en-US" sz="2400" dirty="0" err="1"/>
              <a:t>isine</a:t>
            </a:r>
            <a:r>
              <a:rPr lang="en-US" sz="2400" dirty="0"/>
              <a:t> </a:t>
            </a:r>
            <a:r>
              <a:rPr lang="en-US" sz="2400" dirty="0" err="1"/>
              <a:t>pacelathon</a:t>
            </a:r>
            <a:r>
              <a:rPr lang="en-US" sz="2400" dirty="0"/>
              <a:t> </a:t>
            </a:r>
            <a:r>
              <a:rPr lang="en-US" sz="2400" dirty="0" err="1"/>
              <a:t>mau</a:t>
            </a:r>
            <a:r>
              <a:rPr lang="en-US" sz="2400" dirty="0"/>
              <a:t> </a:t>
            </a:r>
            <a:r>
              <a:rPr lang="en-US" sz="2400" dirty="0" err="1"/>
              <a:t>nganggo</a:t>
            </a:r>
            <a:r>
              <a:rPr lang="en-US" sz="2400" dirty="0"/>
              <a:t> </a:t>
            </a:r>
            <a:r>
              <a:rPr lang="en-US" sz="2400" dirty="0" err="1"/>
              <a:t>basamu</a:t>
            </a:r>
            <a:r>
              <a:rPr lang="en-US" sz="2400" dirty="0"/>
              <a:t> </a:t>
            </a:r>
            <a:r>
              <a:rPr lang="en-US" sz="2400" dirty="0" err="1"/>
              <a:t>dhewe</a:t>
            </a:r>
            <a:r>
              <a:rPr lang="en-US" sz="2400" dirty="0"/>
              <a:t>. </a:t>
            </a:r>
            <a:endParaRPr lang="en-US" sz="2400" dirty="0">
              <a:latin typeface="+mj-lt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1232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3314" y="1276350"/>
            <a:ext cx="4217758" cy="2952982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31429"/>
            <a:ext cx="827014" cy="860908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990600" y="561883"/>
            <a:ext cx="411279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spc="38" dirty="0" err="1" smtClean="0"/>
              <a:t>Pasinaon</a:t>
            </a:r>
            <a:r>
              <a:rPr lang="en-US" sz="3200" b="1" spc="38" dirty="0" smtClean="0"/>
              <a:t> </a:t>
            </a:r>
            <a:r>
              <a:rPr lang="en-US" sz="3200" b="1" spc="38" dirty="0" smtClean="0"/>
              <a:t>6 </a:t>
            </a:r>
            <a:r>
              <a:rPr lang="en-US" sz="3200" b="1" spc="38" dirty="0" err="1" smtClean="0"/>
              <a:t>Pacelathon</a:t>
            </a:r>
            <a:endParaRPr lang="id-ID" sz="3200" dirty="0"/>
          </a:p>
        </p:txBody>
      </p:sp>
      <p:grpSp>
        <p:nvGrpSpPr>
          <p:cNvPr id="6" name="Group 5"/>
          <p:cNvGrpSpPr/>
          <p:nvPr/>
        </p:nvGrpSpPr>
        <p:grpSpPr>
          <a:xfrm>
            <a:off x="440986" y="1276350"/>
            <a:ext cx="5731214" cy="3236209"/>
            <a:chOff x="836416" y="2426714"/>
            <a:chExt cx="5731214" cy="3236209"/>
          </a:xfrm>
        </p:grpSpPr>
        <p:grpSp>
          <p:nvGrpSpPr>
            <p:cNvPr id="7" name="Group 6"/>
            <p:cNvGrpSpPr/>
            <p:nvPr/>
          </p:nvGrpSpPr>
          <p:grpSpPr>
            <a:xfrm>
              <a:off x="836416" y="2426714"/>
              <a:ext cx="5731214" cy="3236209"/>
              <a:chOff x="836416" y="2426714"/>
              <a:chExt cx="5731214" cy="3236209"/>
            </a:xfrm>
          </p:grpSpPr>
          <p:sp>
            <p:nvSpPr>
              <p:cNvPr id="9" name="Rectangle 8"/>
              <p:cNvSpPr/>
              <p:nvPr/>
            </p:nvSpPr>
            <p:spPr>
              <a:xfrm>
                <a:off x="836417" y="2985267"/>
                <a:ext cx="5731213" cy="267765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1400" dirty="0" err="1"/>
                  <a:t>Setelah</a:t>
                </a:r>
                <a:r>
                  <a:rPr lang="en-US" sz="1400" dirty="0"/>
                  <a:t> </a:t>
                </a:r>
                <a:r>
                  <a:rPr lang="en-US" sz="1400" dirty="0" err="1"/>
                  <a:t>mempelajari</a:t>
                </a:r>
                <a:r>
                  <a:rPr lang="en-US" sz="1400" dirty="0"/>
                  <a:t> </a:t>
                </a:r>
                <a:r>
                  <a:rPr lang="en-US" sz="1400" dirty="0" err="1"/>
                  <a:t>bab</a:t>
                </a:r>
                <a:r>
                  <a:rPr lang="en-US" sz="1400" dirty="0"/>
                  <a:t> </a:t>
                </a:r>
                <a:r>
                  <a:rPr lang="en-US" sz="1400" dirty="0" err="1"/>
                  <a:t>ini</a:t>
                </a:r>
                <a:r>
                  <a:rPr lang="en-US" sz="1400" dirty="0"/>
                  <a:t>, </a:t>
                </a:r>
                <a:r>
                  <a:rPr lang="en-US" sz="1400" dirty="0" err="1"/>
                  <a:t>peserta</a:t>
                </a:r>
                <a:r>
                  <a:rPr lang="en-US" sz="1400" dirty="0"/>
                  <a:t> </a:t>
                </a:r>
                <a:r>
                  <a:rPr lang="en-US" sz="1400" dirty="0" err="1"/>
                  <a:t>didik</a:t>
                </a:r>
                <a:r>
                  <a:rPr lang="en-US" sz="1400" dirty="0"/>
                  <a:t> </a:t>
                </a:r>
                <a:r>
                  <a:rPr lang="en-US" sz="1400" dirty="0" err="1"/>
                  <a:t>diharapkan</a:t>
                </a:r>
                <a:r>
                  <a:rPr lang="en-US" sz="1400" dirty="0"/>
                  <a:t> </a:t>
                </a:r>
                <a:r>
                  <a:rPr lang="en-US" sz="1400" dirty="0" err="1"/>
                  <a:t>dapat</a:t>
                </a:r>
                <a:r>
                  <a:rPr lang="en-US" sz="1400" dirty="0"/>
                  <a:t>: </a:t>
                </a:r>
              </a:p>
              <a:p>
                <a:r>
                  <a:rPr lang="en-US" sz="1400" dirty="0"/>
                  <a:t>6.1 </a:t>
                </a:r>
                <a:r>
                  <a:rPr lang="en-US" sz="1400" dirty="0" err="1"/>
                  <a:t>Menjelaskan</a:t>
                </a:r>
                <a:r>
                  <a:rPr lang="en-US" sz="1400" dirty="0"/>
                  <a:t> </a:t>
                </a:r>
                <a:r>
                  <a:rPr lang="en-US" sz="1400" dirty="0" err="1"/>
                  <a:t>informasi</a:t>
                </a:r>
                <a:r>
                  <a:rPr lang="en-US" sz="1400" dirty="0"/>
                  <a:t> </a:t>
                </a:r>
                <a:r>
                  <a:rPr lang="en-US" sz="1400" dirty="0" err="1"/>
                  <a:t>dari</a:t>
                </a:r>
                <a:r>
                  <a:rPr lang="en-US" sz="1400" dirty="0"/>
                  <a:t> </a:t>
                </a:r>
                <a:r>
                  <a:rPr lang="en-US" sz="1400" dirty="0" err="1"/>
                  <a:t>pesan</a:t>
                </a:r>
                <a:r>
                  <a:rPr lang="en-US" sz="1400" dirty="0"/>
                  <a:t> </a:t>
                </a:r>
                <a:r>
                  <a:rPr lang="en-US" sz="1400" dirty="0" err="1"/>
                  <a:t>lisan</a:t>
                </a:r>
                <a:r>
                  <a:rPr lang="en-US" sz="1400" dirty="0"/>
                  <a:t> </a:t>
                </a:r>
                <a:r>
                  <a:rPr lang="en-US" sz="1400" dirty="0" err="1"/>
                  <a:t>dalam</a:t>
                </a:r>
                <a:r>
                  <a:rPr lang="en-US" sz="1400" dirty="0"/>
                  <a:t> </a:t>
                </a:r>
                <a:r>
                  <a:rPr lang="en-US" sz="1400" dirty="0" err="1"/>
                  <a:t>ragam</a:t>
                </a:r>
                <a:r>
                  <a:rPr lang="en-US" sz="1400" dirty="0"/>
                  <a:t> </a:t>
                </a:r>
                <a:r>
                  <a:rPr lang="en-US" sz="1400" dirty="0" err="1"/>
                  <a:t>ngoko</a:t>
                </a:r>
                <a:r>
                  <a:rPr lang="en-US" sz="1400" dirty="0"/>
                  <a:t>/</a:t>
                </a:r>
                <a:r>
                  <a:rPr lang="en-US" sz="1400" dirty="0" err="1"/>
                  <a:t>krama</a:t>
                </a:r>
                <a:r>
                  <a:rPr lang="en-US" sz="1400" dirty="0"/>
                  <a:t>. </a:t>
                </a:r>
              </a:p>
              <a:p>
                <a:r>
                  <a:rPr lang="en-US" sz="1400" dirty="0"/>
                  <a:t>6.2 </a:t>
                </a:r>
                <a:r>
                  <a:rPr lang="en-US" sz="1400" dirty="0" err="1"/>
                  <a:t>Mengubah</a:t>
                </a:r>
                <a:r>
                  <a:rPr lang="en-US" sz="1400" dirty="0"/>
                  <a:t> </a:t>
                </a:r>
                <a:r>
                  <a:rPr lang="en-US" sz="1400" dirty="0" err="1"/>
                  <a:t>pesan</a:t>
                </a:r>
                <a:r>
                  <a:rPr lang="en-US" sz="1400" dirty="0"/>
                  <a:t> yang </a:t>
                </a:r>
                <a:r>
                  <a:rPr lang="en-US" sz="1400" dirty="0" err="1"/>
                  <a:t>didengar</a:t>
                </a:r>
                <a:r>
                  <a:rPr lang="en-US" sz="1400" dirty="0"/>
                  <a:t> </a:t>
                </a:r>
                <a:r>
                  <a:rPr lang="en-US" sz="1400" dirty="0" err="1"/>
                  <a:t>dari</a:t>
                </a:r>
                <a:r>
                  <a:rPr lang="en-US" sz="1400" dirty="0"/>
                  <a:t> </a:t>
                </a:r>
                <a:r>
                  <a:rPr lang="en-US" sz="1400" dirty="0" err="1"/>
                  <a:t>ragam</a:t>
                </a:r>
                <a:r>
                  <a:rPr lang="en-US" sz="1400" dirty="0"/>
                  <a:t> </a:t>
                </a:r>
                <a:r>
                  <a:rPr lang="en-US" sz="1400" dirty="0" err="1"/>
                  <a:t>ngoko</a:t>
                </a:r>
                <a:r>
                  <a:rPr lang="en-US" sz="1400" dirty="0"/>
                  <a:t> </a:t>
                </a:r>
                <a:r>
                  <a:rPr lang="en-US" sz="1400" dirty="0" err="1"/>
                  <a:t>ke</a:t>
                </a:r>
                <a:r>
                  <a:rPr lang="en-US" sz="1400" dirty="0"/>
                  <a:t> </a:t>
                </a:r>
                <a:r>
                  <a:rPr lang="en-US" sz="1400" dirty="0" err="1"/>
                  <a:t>krama</a:t>
                </a:r>
                <a:r>
                  <a:rPr lang="en-US" sz="1400" dirty="0"/>
                  <a:t> </a:t>
                </a:r>
                <a:r>
                  <a:rPr lang="en-US" sz="1400" dirty="0" err="1"/>
                  <a:t>atau</a:t>
                </a:r>
                <a:r>
                  <a:rPr lang="en-US" sz="1400" dirty="0"/>
                  <a:t> </a:t>
                </a:r>
                <a:r>
                  <a:rPr lang="en-US" sz="1400" dirty="0" err="1"/>
                  <a:t>sebaliknya</a:t>
                </a:r>
                <a:r>
                  <a:rPr lang="en-US" sz="1400" dirty="0"/>
                  <a:t>. </a:t>
                </a:r>
              </a:p>
              <a:p>
                <a:r>
                  <a:rPr lang="en-US" sz="1400" dirty="0"/>
                  <a:t>6.3 </a:t>
                </a:r>
                <a:r>
                  <a:rPr lang="en-US" sz="1400" dirty="0" err="1"/>
                  <a:t>Melakukan</a:t>
                </a:r>
                <a:r>
                  <a:rPr lang="en-US" sz="1400" dirty="0"/>
                  <a:t> </a:t>
                </a:r>
                <a:r>
                  <a:rPr lang="en-US" sz="1400" dirty="0" err="1"/>
                  <a:t>percakapan</a:t>
                </a:r>
                <a:r>
                  <a:rPr lang="en-US" sz="1400" dirty="0"/>
                  <a:t> </a:t>
                </a:r>
                <a:r>
                  <a:rPr lang="en-US" sz="1400" dirty="0" err="1"/>
                  <a:t>dengan</a:t>
                </a:r>
                <a:r>
                  <a:rPr lang="en-US" sz="1400" dirty="0"/>
                  <a:t> </a:t>
                </a:r>
                <a:r>
                  <a:rPr lang="en-US" sz="1400" dirty="0" err="1"/>
                  <a:t>teman</a:t>
                </a:r>
                <a:r>
                  <a:rPr lang="en-US" sz="1400" dirty="0"/>
                  <a:t>. </a:t>
                </a:r>
              </a:p>
              <a:p>
                <a:r>
                  <a:rPr lang="en-US" sz="1400" dirty="0"/>
                  <a:t>6.4 </a:t>
                </a:r>
                <a:r>
                  <a:rPr lang="en-US" sz="1400" dirty="0" err="1"/>
                  <a:t>Menjawab</a:t>
                </a:r>
                <a:r>
                  <a:rPr lang="en-US" sz="1400" dirty="0"/>
                  <a:t> </a:t>
                </a:r>
                <a:r>
                  <a:rPr lang="en-US" sz="1400" dirty="0" err="1"/>
                  <a:t>pertanyaan</a:t>
                </a:r>
                <a:r>
                  <a:rPr lang="en-US" sz="1400" dirty="0"/>
                  <a:t> </a:t>
                </a:r>
                <a:r>
                  <a:rPr lang="en-US" sz="1400" dirty="0" err="1"/>
                  <a:t>dari</a:t>
                </a:r>
                <a:r>
                  <a:rPr lang="en-US" sz="1400" dirty="0"/>
                  <a:t> </a:t>
                </a:r>
                <a:r>
                  <a:rPr lang="en-US" sz="1400" dirty="0" err="1"/>
                  <a:t>percakapan</a:t>
                </a:r>
                <a:r>
                  <a:rPr lang="en-US" sz="1400" dirty="0"/>
                  <a:t> yang </a:t>
                </a:r>
                <a:r>
                  <a:rPr lang="en-US" sz="1400" dirty="0" err="1"/>
                  <a:t>sudah</a:t>
                </a:r>
                <a:r>
                  <a:rPr lang="en-US" sz="1400" dirty="0"/>
                  <a:t> </a:t>
                </a:r>
                <a:r>
                  <a:rPr lang="en-US" sz="1400" dirty="0" err="1"/>
                  <a:t>dilakukan</a:t>
                </a:r>
                <a:r>
                  <a:rPr lang="en-US" sz="1400" dirty="0"/>
                  <a:t>. </a:t>
                </a:r>
              </a:p>
              <a:p>
                <a:r>
                  <a:rPr lang="en-US" sz="1400" dirty="0"/>
                  <a:t>6.5 </a:t>
                </a:r>
                <a:r>
                  <a:rPr lang="en-US" sz="1400" dirty="0" err="1"/>
                  <a:t>Melakukan</a:t>
                </a:r>
                <a:r>
                  <a:rPr lang="en-US" sz="1400" dirty="0"/>
                  <a:t> </a:t>
                </a:r>
                <a:r>
                  <a:rPr lang="en-US" sz="1400" dirty="0" err="1"/>
                  <a:t>percakapan</a:t>
                </a:r>
                <a:r>
                  <a:rPr lang="en-US" sz="1400" dirty="0"/>
                  <a:t> </a:t>
                </a:r>
                <a:r>
                  <a:rPr lang="en-US" sz="1400" dirty="0" err="1"/>
                  <a:t>dengan</a:t>
                </a:r>
                <a:r>
                  <a:rPr lang="en-US" sz="1400" dirty="0"/>
                  <a:t> orang yang </a:t>
                </a:r>
                <a:r>
                  <a:rPr lang="en-US" sz="1400" dirty="0" err="1"/>
                  <a:t>lebih</a:t>
                </a:r>
                <a:r>
                  <a:rPr lang="en-US" sz="1400" dirty="0"/>
                  <a:t> </a:t>
                </a:r>
                <a:r>
                  <a:rPr lang="en-US" sz="1400" dirty="0" err="1"/>
                  <a:t>tua</a:t>
                </a:r>
                <a:r>
                  <a:rPr lang="en-US" sz="1400" dirty="0"/>
                  <a:t>. </a:t>
                </a:r>
              </a:p>
              <a:p>
                <a:r>
                  <a:rPr lang="it-IT" sz="1400" dirty="0"/>
                  <a:t>6.6 Menceritakan kembali isi percakapan dengan bahasa sendiri. </a:t>
                </a:r>
              </a:p>
              <a:p>
                <a:r>
                  <a:rPr lang="en-US" sz="1400" dirty="0"/>
                  <a:t>6.7 </a:t>
                </a:r>
                <a:r>
                  <a:rPr lang="en-US" sz="1400" dirty="0" err="1"/>
                  <a:t>Menyampaikan</a:t>
                </a:r>
                <a:r>
                  <a:rPr lang="en-US" sz="1400" dirty="0"/>
                  <a:t> </a:t>
                </a:r>
                <a:r>
                  <a:rPr lang="en-US" sz="1400" dirty="0" err="1"/>
                  <a:t>informasi</a:t>
                </a:r>
                <a:r>
                  <a:rPr lang="en-US" sz="1400" dirty="0"/>
                  <a:t> </a:t>
                </a:r>
                <a:r>
                  <a:rPr lang="en-US" sz="1400" dirty="0" err="1"/>
                  <a:t>dengan</a:t>
                </a:r>
                <a:r>
                  <a:rPr lang="en-US" sz="1400" dirty="0"/>
                  <a:t> dialog (</a:t>
                </a:r>
                <a:r>
                  <a:rPr lang="en-US" sz="1400" dirty="0" err="1"/>
                  <a:t>sesama</a:t>
                </a:r>
                <a:r>
                  <a:rPr lang="en-US" sz="1400" dirty="0"/>
                  <a:t> </a:t>
                </a:r>
                <a:r>
                  <a:rPr lang="en-US" sz="1400" dirty="0" err="1"/>
                  <a:t>teman</a:t>
                </a:r>
                <a:r>
                  <a:rPr lang="en-US" sz="1400" dirty="0"/>
                  <a:t> </a:t>
                </a:r>
                <a:r>
                  <a:rPr lang="en-US" sz="1400" dirty="0" err="1"/>
                  <a:t>dan</a:t>
                </a:r>
                <a:r>
                  <a:rPr lang="en-US" sz="1400" dirty="0"/>
                  <a:t> orang </a:t>
                </a:r>
                <a:r>
                  <a:rPr lang="en-US" sz="1400" dirty="0" err="1"/>
                  <a:t>tua</a:t>
                </a:r>
                <a:r>
                  <a:rPr lang="en-US" sz="1400" dirty="0"/>
                  <a:t>) </a:t>
                </a:r>
                <a:r>
                  <a:rPr lang="en-US" sz="1400" dirty="0" err="1"/>
                  <a:t>serta</a:t>
                </a:r>
                <a:r>
                  <a:rPr lang="en-US" sz="1400" dirty="0"/>
                  <a:t> </a:t>
                </a:r>
                <a:r>
                  <a:rPr lang="en-US" sz="1400" dirty="0" err="1"/>
                  <a:t>gestur</a:t>
                </a:r>
                <a:r>
                  <a:rPr lang="en-US" sz="1400" dirty="0"/>
                  <a:t> yang </a:t>
                </a:r>
                <a:r>
                  <a:rPr lang="en-US" sz="1400" dirty="0" err="1"/>
                  <a:t>tepat</a:t>
                </a:r>
                <a:r>
                  <a:rPr lang="en-US" sz="1400" dirty="0"/>
                  <a:t>. </a:t>
                </a:r>
              </a:p>
              <a:p>
                <a:r>
                  <a:rPr lang="en-US" sz="1400" dirty="0"/>
                  <a:t>6.8 </a:t>
                </a:r>
                <a:r>
                  <a:rPr lang="en-US" sz="1400" dirty="0" err="1"/>
                  <a:t>Melakukan</a:t>
                </a:r>
                <a:r>
                  <a:rPr lang="en-US" sz="1400" dirty="0"/>
                  <a:t> dialog </a:t>
                </a:r>
                <a:r>
                  <a:rPr lang="en-US" sz="1400" dirty="0" err="1"/>
                  <a:t>dengan</a:t>
                </a:r>
                <a:r>
                  <a:rPr lang="en-US" sz="1400" dirty="0"/>
                  <a:t> </a:t>
                </a:r>
                <a:r>
                  <a:rPr lang="en-US" sz="1400" dirty="0" err="1"/>
                  <a:t>teman</a:t>
                </a:r>
                <a:r>
                  <a:rPr lang="en-US" sz="1400" dirty="0"/>
                  <a:t> </a:t>
                </a:r>
                <a:r>
                  <a:rPr lang="en-US" sz="1400" dirty="0" err="1"/>
                  <a:t>atau</a:t>
                </a:r>
                <a:r>
                  <a:rPr lang="en-US" sz="1400" dirty="0"/>
                  <a:t> orang </a:t>
                </a:r>
                <a:r>
                  <a:rPr lang="en-US" sz="1400" dirty="0" err="1"/>
                  <a:t>tua</a:t>
                </a:r>
                <a:r>
                  <a:rPr lang="en-US" sz="1400" dirty="0"/>
                  <a:t> </a:t>
                </a:r>
                <a:r>
                  <a:rPr lang="en-US" sz="1400" dirty="0" err="1"/>
                  <a:t>tentang</a:t>
                </a:r>
                <a:r>
                  <a:rPr lang="en-US" sz="1400" dirty="0"/>
                  <a:t> </a:t>
                </a:r>
                <a:r>
                  <a:rPr lang="en-US" sz="1400" dirty="0" err="1"/>
                  <a:t>penyampaian</a:t>
                </a:r>
                <a:r>
                  <a:rPr lang="en-US" sz="1400" dirty="0"/>
                  <a:t> </a:t>
                </a:r>
                <a:r>
                  <a:rPr lang="en-US" sz="1400" dirty="0" err="1"/>
                  <a:t>informasi</a:t>
                </a:r>
                <a:r>
                  <a:rPr lang="en-US" sz="1400" dirty="0"/>
                  <a:t> </a:t>
                </a:r>
                <a:r>
                  <a:rPr lang="en-US" sz="1400" dirty="0" err="1"/>
                  <a:t>sesuai</a:t>
                </a:r>
                <a:r>
                  <a:rPr lang="en-US" sz="1400" dirty="0"/>
                  <a:t> </a:t>
                </a:r>
                <a:r>
                  <a:rPr lang="en-US" sz="1400" dirty="0" err="1"/>
                  <a:t>dengan</a:t>
                </a:r>
                <a:r>
                  <a:rPr lang="en-US" sz="1400" dirty="0"/>
                  <a:t> </a:t>
                </a:r>
                <a:r>
                  <a:rPr lang="en-US" sz="1400" dirty="0" err="1"/>
                  <a:t>konteksnya</a:t>
                </a:r>
                <a:r>
                  <a:rPr lang="en-US" sz="1400" dirty="0"/>
                  <a:t>. </a:t>
                </a:r>
                <a:endParaRPr lang="en-US" sz="1400" dirty="0">
                  <a:latin typeface="+mj-lt"/>
                  <a:cs typeface="Arial" panose="020B0604020202020204" pitchFamily="34" charset="0"/>
                </a:endParaRPr>
              </a:p>
            </p:txBody>
          </p:sp>
          <p:sp>
            <p:nvSpPr>
              <p:cNvPr id="10" name="Rectangle 9"/>
              <p:cNvSpPr/>
              <p:nvPr/>
            </p:nvSpPr>
            <p:spPr>
              <a:xfrm>
                <a:off x="836416" y="2426714"/>
                <a:ext cx="2819132" cy="457200"/>
              </a:xfrm>
              <a:prstGeom prst="rect">
                <a:avLst/>
              </a:prstGeom>
              <a:solidFill>
                <a:srgbClr val="8EB4E3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+mj-lt"/>
                </a:endParaRPr>
              </a:p>
            </p:txBody>
          </p:sp>
        </p:grpSp>
        <p:sp>
          <p:nvSpPr>
            <p:cNvPr id="8" name="TextBox 7"/>
            <p:cNvSpPr txBox="1"/>
            <p:nvPr/>
          </p:nvSpPr>
          <p:spPr>
            <a:xfrm>
              <a:off x="923144" y="2455258"/>
              <a:ext cx="243162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err="1">
                  <a:latin typeface="+mj-lt"/>
                </a:rPr>
                <a:t>Tujuan</a:t>
              </a:r>
              <a:r>
                <a:rPr lang="en-US" sz="2000" b="1" dirty="0">
                  <a:latin typeface="+mj-lt"/>
                </a:rPr>
                <a:t> </a:t>
              </a:r>
              <a:r>
                <a:rPr lang="en-US" sz="2000" b="1" dirty="0" err="1">
                  <a:latin typeface="+mj-lt"/>
                </a:rPr>
                <a:t>Pembelajaran</a:t>
              </a:r>
              <a:endParaRPr lang="en-US" sz="2000" b="1" dirty="0">
                <a:latin typeface="+mj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03673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5400" y="1581150"/>
            <a:ext cx="4033238" cy="2952751"/>
          </a:xfrm>
          <a:prstGeom prst="rect">
            <a:avLst/>
          </a:prstGeom>
        </p:spPr>
      </p:pic>
      <p:grpSp>
        <p:nvGrpSpPr>
          <p:cNvPr id="2" name="Group 1"/>
          <p:cNvGrpSpPr/>
          <p:nvPr/>
        </p:nvGrpSpPr>
        <p:grpSpPr>
          <a:xfrm>
            <a:off x="152400" y="114670"/>
            <a:ext cx="5943600" cy="780680"/>
            <a:chOff x="152400" y="193509"/>
            <a:chExt cx="5943600" cy="780680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3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2400" y="193509"/>
              <a:ext cx="4114800" cy="780680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533400" y="212189"/>
              <a:ext cx="5562600" cy="60696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10000"/>
                </a:lnSpc>
                <a:buSzPct val="100000"/>
              </a:pPr>
              <a:r>
                <a:rPr lang="en-US" sz="3200" b="1" dirty="0" err="1" smtClean="0">
                  <a:solidFill>
                    <a:schemeClr val="bg1"/>
                  </a:solidFill>
                  <a:latin typeface="+mj-lt"/>
                  <a:cs typeface="Arial" pitchFamily="34" charset="0"/>
                </a:rPr>
                <a:t>Apersepsi</a:t>
              </a:r>
              <a:endParaRPr lang="en-US" sz="3200" b="1" dirty="0">
                <a:solidFill>
                  <a:schemeClr val="bg1"/>
                </a:solidFill>
                <a:latin typeface="+mj-lt"/>
                <a:cs typeface="Arial" pitchFamily="34" charset="0"/>
              </a:endParaRPr>
            </a:p>
          </p:txBody>
        </p:sp>
      </p:grpSp>
      <p:sp>
        <p:nvSpPr>
          <p:cNvPr id="5" name="TextBox 4"/>
          <p:cNvSpPr txBox="1"/>
          <p:nvPr/>
        </p:nvSpPr>
        <p:spPr>
          <a:xfrm>
            <a:off x="470338" y="1123950"/>
            <a:ext cx="478746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/>
              <a:t>Pacelathon</a:t>
            </a:r>
            <a:r>
              <a:rPr lang="en-US" sz="2400" dirty="0"/>
              <a:t> </a:t>
            </a:r>
            <a:r>
              <a:rPr lang="en-US" sz="2400" dirty="0" err="1"/>
              <a:t>kuwi</a:t>
            </a:r>
            <a:r>
              <a:rPr lang="en-US" sz="2400" dirty="0"/>
              <a:t> </a:t>
            </a:r>
            <a:r>
              <a:rPr lang="en-US" sz="2400" dirty="0" err="1"/>
              <a:t>padha</a:t>
            </a:r>
            <a:r>
              <a:rPr lang="en-US" sz="2400" dirty="0"/>
              <a:t> </a:t>
            </a:r>
            <a:r>
              <a:rPr lang="en-US" sz="2400" dirty="0" err="1"/>
              <a:t>karo</a:t>
            </a:r>
            <a:r>
              <a:rPr lang="en-US" sz="2400" dirty="0"/>
              <a:t> </a:t>
            </a:r>
            <a:r>
              <a:rPr lang="en-US" sz="2400" dirty="0" err="1"/>
              <a:t>percakapan</a:t>
            </a:r>
            <a:r>
              <a:rPr lang="en-US" sz="2400" dirty="0"/>
              <a:t> </a:t>
            </a:r>
            <a:r>
              <a:rPr lang="en-US" sz="2400" dirty="0" err="1"/>
              <a:t>ing</a:t>
            </a:r>
            <a:r>
              <a:rPr lang="en-US" sz="2400" dirty="0"/>
              <a:t> </a:t>
            </a:r>
            <a:r>
              <a:rPr lang="en-US" sz="2400" dirty="0" err="1"/>
              <a:t>basa</a:t>
            </a:r>
            <a:r>
              <a:rPr lang="en-US" sz="2400" dirty="0"/>
              <a:t> Indonesia. </a:t>
            </a:r>
            <a:r>
              <a:rPr lang="en-US" sz="2400" dirty="0" err="1"/>
              <a:t>Pacelathon</a:t>
            </a:r>
            <a:r>
              <a:rPr lang="en-US" sz="2400" dirty="0"/>
              <a:t> </a:t>
            </a:r>
            <a:r>
              <a:rPr lang="en-US" sz="2400" dirty="0" err="1"/>
              <a:t>bisa</a:t>
            </a:r>
            <a:r>
              <a:rPr lang="en-US" sz="2400" dirty="0"/>
              <a:t> </a:t>
            </a:r>
            <a:r>
              <a:rPr lang="en-US" sz="2400" dirty="0" err="1"/>
              <a:t>katindakake</a:t>
            </a:r>
            <a:r>
              <a:rPr lang="en-US" sz="2400" dirty="0"/>
              <a:t> </a:t>
            </a:r>
            <a:r>
              <a:rPr lang="en-US" sz="2400" dirty="0" err="1"/>
              <a:t>wong</a:t>
            </a:r>
            <a:r>
              <a:rPr lang="en-US" sz="2400" dirty="0"/>
              <a:t> </a:t>
            </a:r>
            <a:r>
              <a:rPr lang="en-US" sz="2400" dirty="0" err="1"/>
              <a:t>loro</a:t>
            </a:r>
            <a:r>
              <a:rPr lang="en-US" sz="2400" dirty="0"/>
              <a:t>, </a:t>
            </a:r>
            <a:r>
              <a:rPr lang="en-US" sz="2400" dirty="0" err="1"/>
              <a:t>wong</a:t>
            </a:r>
            <a:r>
              <a:rPr lang="en-US" sz="2400" dirty="0"/>
              <a:t> </a:t>
            </a:r>
            <a:r>
              <a:rPr lang="en-US" sz="2400" dirty="0" err="1"/>
              <a:t>telu</a:t>
            </a:r>
            <a:r>
              <a:rPr lang="en-US" sz="2400" dirty="0"/>
              <a:t>, </a:t>
            </a:r>
            <a:r>
              <a:rPr lang="en-US" sz="2400" dirty="0" err="1"/>
              <a:t>lan</a:t>
            </a:r>
            <a:r>
              <a:rPr lang="en-US" sz="2400" dirty="0"/>
              <a:t> </a:t>
            </a:r>
            <a:r>
              <a:rPr lang="en-US" sz="2400" dirty="0" err="1"/>
              <a:t>sapiturute</a:t>
            </a:r>
            <a:r>
              <a:rPr lang="en-US" sz="2400" dirty="0"/>
              <a:t>. </a:t>
            </a:r>
            <a:endParaRPr lang="en-US" sz="2400" dirty="0" smtClean="0"/>
          </a:p>
          <a:p>
            <a:r>
              <a:rPr lang="en-US" sz="2400" dirty="0" smtClean="0"/>
              <a:t>Bab </a:t>
            </a:r>
            <a:r>
              <a:rPr lang="en-US" sz="2400" dirty="0" err="1"/>
              <a:t>kang</a:t>
            </a:r>
            <a:r>
              <a:rPr lang="en-US" sz="2400" dirty="0"/>
              <a:t> </a:t>
            </a:r>
            <a:r>
              <a:rPr lang="en-US" sz="2400" dirty="0" err="1"/>
              <a:t>diomongake</a:t>
            </a:r>
            <a:r>
              <a:rPr lang="en-US" sz="2400" dirty="0"/>
              <a:t> </a:t>
            </a:r>
            <a:r>
              <a:rPr lang="en-US" sz="2400" dirty="0" err="1"/>
              <a:t>bisa</a:t>
            </a:r>
            <a:r>
              <a:rPr lang="en-US" sz="2400" dirty="0"/>
              <a:t> </a:t>
            </a:r>
            <a:r>
              <a:rPr lang="en-US" sz="2400" dirty="0" err="1"/>
              <a:t>bab</a:t>
            </a:r>
            <a:r>
              <a:rPr lang="en-US" sz="2400" dirty="0"/>
              <a:t> </a:t>
            </a:r>
            <a:r>
              <a:rPr lang="en-US" sz="2400" dirty="0" err="1"/>
              <a:t>apa</a:t>
            </a:r>
            <a:r>
              <a:rPr lang="en-US" sz="2400" dirty="0"/>
              <a:t> </a:t>
            </a:r>
            <a:r>
              <a:rPr lang="en-US" sz="2400" dirty="0" err="1"/>
              <a:t>wae</a:t>
            </a:r>
            <a:r>
              <a:rPr lang="en-US" sz="2400" dirty="0"/>
              <a:t> </a:t>
            </a:r>
            <a:r>
              <a:rPr lang="en-US" sz="2400" dirty="0" err="1"/>
              <a:t>miturut</a:t>
            </a:r>
            <a:r>
              <a:rPr lang="en-US" sz="2400" dirty="0"/>
              <a:t> sing </a:t>
            </a:r>
            <a:r>
              <a:rPr lang="en-US" sz="2400" dirty="0" err="1"/>
              <a:t>dibutuhake</a:t>
            </a:r>
            <a:r>
              <a:rPr lang="en-US" sz="2400" dirty="0"/>
              <a:t>. </a:t>
            </a:r>
            <a:r>
              <a:rPr lang="en-US" sz="2400" dirty="0" err="1"/>
              <a:t>Basa</a:t>
            </a:r>
            <a:r>
              <a:rPr lang="en-US" sz="2400" dirty="0"/>
              <a:t> </a:t>
            </a:r>
            <a:r>
              <a:rPr lang="en-US" sz="2400" dirty="0" err="1"/>
              <a:t>ing</a:t>
            </a:r>
            <a:r>
              <a:rPr lang="en-US" sz="2400" dirty="0"/>
              <a:t> </a:t>
            </a:r>
            <a:r>
              <a:rPr lang="en-US" sz="2400" dirty="0" err="1"/>
              <a:t>pacelathon</a:t>
            </a:r>
            <a:r>
              <a:rPr lang="en-US" sz="2400" dirty="0"/>
              <a:t> kudu </a:t>
            </a:r>
            <a:r>
              <a:rPr lang="en-US" sz="2400" dirty="0" err="1"/>
              <a:t>nganggo</a:t>
            </a:r>
            <a:r>
              <a:rPr lang="en-US" sz="2400" dirty="0"/>
              <a:t> </a:t>
            </a:r>
            <a:r>
              <a:rPr lang="en-US" sz="2400" dirty="0" err="1"/>
              <a:t>empan</a:t>
            </a:r>
            <a:r>
              <a:rPr lang="en-US" sz="2400" dirty="0"/>
              <a:t> </a:t>
            </a:r>
            <a:r>
              <a:rPr lang="en-US" sz="2400" dirty="0" err="1"/>
              <a:t>papan</a:t>
            </a:r>
            <a:r>
              <a:rPr lang="en-US" sz="2400" dirty="0"/>
              <a:t> </a:t>
            </a:r>
            <a:r>
              <a:rPr lang="en-US" sz="2400" dirty="0" err="1"/>
              <a:t>lan</a:t>
            </a:r>
            <a:r>
              <a:rPr lang="en-US" sz="2400" dirty="0"/>
              <a:t> </a:t>
            </a:r>
            <a:r>
              <a:rPr lang="en-US" sz="2400" dirty="0" err="1"/>
              <a:t>unggah-ungguh</a:t>
            </a:r>
            <a:r>
              <a:rPr lang="en-US" sz="2400" dirty="0"/>
              <a:t> </a:t>
            </a:r>
            <a:r>
              <a:rPr lang="en-US" sz="2400" dirty="0" err="1"/>
              <a:t>kang</a:t>
            </a:r>
            <a:r>
              <a:rPr lang="en-US" sz="2400" dirty="0"/>
              <a:t> </a:t>
            </a:r>
            <a:r>
              <a:rPr lang="en-US" sz="2400" dirty="0" err="1"/>
              <a:t>trep</a:t>
            </a:r>
            <a:r>
              <a:rPr lang="en-US" sz="2400" dirty="0"/>
              <a:t>. </a:t>
            </a:r>
            <a:endParaRPr lang="en-US" sz="2400" dirty="0" smtClean="0"/>
          </a:p>
        </p:txBody>
      </p:sp>
    </p:spTree>
    <p:extLst>
      <p:ext uri="{BB962C8B-B14F-4D97-AF65-F5344CB8AC3E}">
        <p14:creationId xmlns:p14="http://schemas.microsoft.com/office/powerpoint/2010/main" val="3775869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3277" y="1504950"/>
            <a:ext cx="3595924" cy="3108073"/>
          </a:xfrm>
          <a:prstGeom prst="rect">
            <a:avLst/>
          </a:prstGeom>
        </p:spPr>
      </p:pic>
      <p:grpSp>
        <p:nvGrpSpPr>
          <p:cNvPr id="2" name="Group 1"/>
          <p:cNvGrpSpPr/>
          <p:nvPr/>
        </p:nvGrpSpPr>
        <p:grpSpPr>
          <a:xfrm>
            <a:off x="152400" y="133350"/>
            <a:ext cx="6477000" cy="780680"/>
            <a:chOff x="152400" y="267070"/>
            <a:chExt cx="5943600" cy="780680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3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2400" y="267070"/>
              <a:ext cx="5791200" cy="780680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533400" y="269282"/>
              <a:ext cx="5562600" cy="6340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10000"/>
                </a:lnSpc>
                <a:buSzPct val="100000"/>
              </a:pPr>
              <a:r>
                <a:rPr lang="en-US" sz="3200" b="1" dirty="0" err="1" smtClean="0">
                  <a:solidFill>
                    <a:schemeClr val="bg1"/>
                  </a:solidFill>
                  <a:latin typeface="+mj-lt"/>
                  <a:cs typeface="Arial" pitchFamily="34" charset="0"/>
                </a:rPr>
                <a:t>Wulangan</a:t>
              </a:r>
              <a:r>
                <a:rPr lang="en-US" sz="3200" b="1" dirty="0" smtClean="0">
                  <a:solidFill>
                    <a:schemeClr val="bg1"/>
                  </a:solidFill>
                  <a:latin typeface="+mj-lt"/>
                  <a:cs typeface="Arial" pitchFamily="34" charset="0"/>
                </a:rPr>
                <a:t> 1   </a:t>
              </a:r>
              <a:r>
                <a:rPr lang="en-US" sz="3200" b="1" dirty="0" err="1" smtClean="0">
                  <a:solidFill>
                    <a:schemeClr val="bg1"/>
                  </a:solidFill>
                  <a:latin typeface="+mj-lt"/>
                  <a:cs typeface="Arial" pitchFamily="34" charset="0"/>
                </a:rPr>
                <a:t>Pacelathon</a:t>
              </a:r>
              <a:endParaRPr lang="en-US" sz="3200" b="1" dirty="0">
                <a:solidFill>
                  <a:schemeClr val="bg1"/>
                </a:solidFill>
                <a:latin typeface="+mj-lt"/>
                <a:cs typeface="Arial" pitchFamily="34" charset="0"/>
              </a:endParaRPr>
            </a:p>
          </p:txBody>
        </p:sp>
      </p:grpSp>
      <p:sp>
        <p:nvSpPr>
          <p:cNvPr id="5" name="TextBox 4"/>
          <p:cNvSpPr txBox="1"/>
          <p:nvPr/>
        </p:nvSpPr>
        <p:spPr>
          <a:xfrm>
            <a:off x="516147" y="846922"/>
            <a:ext cx="8079071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514350" indent="-514350">
              <a:buAutoNum type="alphaUcPeriod"/>
              <a:tabLst>
                <a:tab pos="631825" algn="l"/>
              </a:tabLst>
            </a:pPr>
            <a:r>
              <a:rPr lang="en-US" sz="2800" b="1" dirty="0" err="1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Mangerteni</a:t>
            </a:r>
            <a:r>
              <a:rPr lang="en-US" sz="2800" b="1" dirty="0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Informasi</a:t>
            </a:r>
            <a:r>
              <a:rPr lang="en-US" sz="2800" b="1" dirty="0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Saka</a:t>
            </a:r>
            <a:r>
              <a:rPr lang="en-US" sz="2800" b="1" dirty="0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Pesen</a:t>
            </a:r>
            <a:r>
              <a:rPr lang="en-US" sz="2800" b="1" dirty="0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Lesan</a:t>
            </a:r>
            <a:r>
              <a:rPr lang="en-US" sz="2800" b="1" dirty="0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Nganggo</a:t>
            </a:r>
            <a:r>
              <a:rPr lang="en-US" sz="2800" b="1" dirty="0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 </a:t>
            </a:r>
          </a:p>
          <a:p>
            <a:pPr>
              <a:tabLst>
                <a:tab pos="631825" algn="l"/>
              </a:tabLst>
            </a:pPr>
            <a:r>
              <a:rPr lang="en-US" sz="2800" b="1" dirty="0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      </a:t>
            </a:r>
            <a:r>
              <a:rPr lang="en-US" sz="2800" b="1" dirty="0" err="1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Ragam</a:t>
            </a:r>
            <a:r>
              <a:rPr lang="en-US" sz="2800" b="1" dirty="0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Ngoko</a:t>
            </a:r>
            <a:r>
              <a:rPr lang="en-US" sz="2800" b="1" dirty="0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/</a:t>
            </a:r>
            <a:r>
              <a:rPr lang="en-US" sz="2800" b="1" dirty="0" err="1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Krama</a:t>
            </a:r>
            <a:endParaRPr lang="en-US" sz="2800" b="1" dirty="0">
              <a:solidFill>
                <a:schemeClr val="accent6"/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00100" y="1995570"/>
            <a:ext cx="444317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/>
              <a:t>Gatekna</a:t>
            </a:r>
            <a:r>
              <a:rPr lang="en-US" sz="2400" dirty="0"/>
              <a:t> </a:t>
            </a:r>
            <a:r>
              <a:rPr lang="en-US" sz="2400" dirty="0" err="1"/>
              <a:t>isine</a:t>
            </a:r>
            <a:r>
              <a:rPr lang="en-US" sz="2400" dirty="0"/>
              <a:t> </a:t>
            </a:r>
            <a:r>
              <a:rPr lang="en-US" sz="2400" dirty="0" err="1"/>
              <a:t>crita</a:t>
            </a:r>
            <a:r>
              <a:rPr lang="en-US" sz="2400" dirty="0"/>
              <a:t> </a:t>
            </a:r>
            <a:r>
              <a:rPr lang="en-US" sz="2400" dirty="0" err="1" smtClean="0"/>
              <a:t>ing</a:t>
            </a:r>
            <a:r>
              <a:rPr lang="en-US" sz="2400" dirty="0" smtClean="0"/>
              <a:t> </a:t>
            </a:r>
            <a:r>
              <a:rPr lang="en-US" sz="2400" dirty="0" err="1" smtClean="0"/>
              <a:t>kaca</a:t>
            </a:r>
            <a:r>
              <a:rPr lang="en-US" sz="2400" dirty="0" smtClean="0"/>
              <a:t> 69, </a:t>
            </a:r>
            <a:r>
              <a:rPr lang="en-US" sz="2400" dirty="0" err="1" smtClean="0"/>
              <a:t>banjur</a:t>
            </a:r>
            <a:r>
              <a:rPr lang="en-US" sz="2400" dirty="0" smtClean="0"/>
              <a:t> </a:t>
            </a:r>
            <a:r>
              <a:rPr lang="en-US" sz="2400" dirty="0" err="1" smtClean="0"/>
              <a:t>tulisen</a:t>
            </a:r>
            <a:r>
              <a:rPr lang="en-US" sz="2400" dirty="0" smtClean="0"/>
              <a:t> </a:t>
            </a:r>
            <a:r>
              <a:rPr lang="en-US" sz="2400" dirty="0" err="1" smtClean="0"/>
              <a:t>informasi</a:t>
            </a:r>
            <a:r>
              <a:rPr lang="en-US" sz="2400" dirty="0" smtClean="0"/>
              <a:t> </a:t>
            </a:r>
            <a:r>
              <a:rPr lang="en-US" sz="2400" dirty="0" err="1" smtClean="0"/>
              <a:t>pesen</a:t>
            </a:r>
            <a:r>
              <a:rPr lang="en-US" sz="2400" dirty="0" smtClean="0"/>
              <a:t> </a:t>
            </a:r>
            <a:r>
              <a:rPr lang="en-US" sz="2400" dirty="0" err="1" smtClean="0"/>
              <a:t>lesan</a:t>
            </a:r>
            <a:r>
              <a:rPr lang="en-US" sz="2400" dirty="0" smtClean="0"/>
              <a:t> </a:t>
            </a:r>
            <a:r>
              <a:rPr lang="en-US" sz="2400" dirty="0" err="1" smtClean="0"/>
              <a:t>kang</a:t>
            </a:r>
            <a:r>
              <a:rPr lang="en-US" sz="2400" dirty="0" smtClean="0"/>
              <a:t> </a:t>
            </a:r>
            <a:r>
              <a:rPr lang="en-US" sz="2400" dirty="0" err="1" smtClean="0"/>
              <a:t>ana</a:t>
            </a:r>
            <a:r>
              <a:rPr lang="en-US" sz="2400" dirty="0" smtClean="0"/>
              <a:t> </a:t>
            </a:r>
            <a:r>
              <a:rPr lang="en-US" sz="2400" dirty="0" err="1" smtClean="0"/>
              <a:t>ing</a:t>
            </a:r>
            <a:r>
              <a:rPr lang="en-US" sz="2400" dirty="0" smtClean="0"/>
              <a:t> </a:t>
            </a:r>
            <a:r>
              <a:rPr lang="en-US" sz="2400" dirty="0" err="1" smtClean="0"/>
              <a:t>crita</a:t>
            </a:r>
            <a:r>
              <a:rPr lang="en-US" sz="2400" dirty="0" smtClean="0"/>
              <a:t> </a:t>
            </a:r>
            <a:r>
              <a:rPr lang="en-US" sz="2400" dirty="0" err="1" smtClean="0"/>
              <a:t>mau</a:t>
            </a:r>
            <a:r>
              <a:rPr lang="en-US" sz="2400" dirty="0" smtClean="0"/>
              <a:t>. </a:t>
            </a:r>
          </a:p>
          <a:p>
            <a:r>
              <a:rPr lang="en-US" sz="2400" dirty="0" err="1" smtClean="0"/>
              <a:t>Kanggo</a:t>
            </a:r>
            <a:r>
              <a:rPr lang="en-US" sz="2400" dirty="0" smtClean="0"/>
              <a:t> </a:t>
            </a:r>
            <a:r>
              <a:rPr lang="en-US" sz="2400" dirty="0" err="1"/>
              <a:t>mahami</a:t>
            </a:r>
            <a:r>
              <a:rPr lang="en-US" sz="2400" dirty="0"/>
              <a:t> </a:t>
            </a:r>
            <a:r>
              <a:rPr lang="en-US" sz="2400" dirty="0" err="1"/>
              <a:t>ragam</a:t>
            </a:r>
            <a:r>
              <a:rPr lang="en-US" sz="2400" dirty="0"/>
              <a:t> </a:t>
            </a:r>
            <a:r>
              <a:rPr lang="en-US" sz="2400" dirty="0" err="1"/>
              <a:t>basa</a:t>
            </a:r>
            <a:r>
              <a:rPr lang="en-US" sz="2400" dirty="0"/>
              <a:t> </a:t>
            </a:r>
            <a:r>
              <a:rPr lang="en-US" sz="2400" dirty="0" err="1"/>
              <a:t>bisa</a:t>
            </a:r>
            <a:r>
              <a:rPr lang="en-US" sz="2400" dirty="0"/>
              <a:t> </a:t>
            </a:r>
            <a:r>
              <a:rPr lang="en-US" sz="2400" dirty="0" err="1"/>
              <a:t>latihan</a:t>
            </a:r>
            <a:r>
              <a:rPr lang="en-US" sz="2400" dirty="0"/>
              <a:t> </a:t>
            </a:r>
            <a:r>
              <a:rPr lang="en-US" sz="2400" dirty="0" err="1"/>
              <a:t>ngowahi</a:t>
            </a:r>
            <a:r>
              <a:rPr lang="en-US" sz="2400" dirty="0"/>
              <a:t> </a:t>
            </a:r>
            <a:r>
              <a:rPr lang="en-US" sz="2400" dirty="0" err="1"/>
              <a:t>basa</a:t>
            </a:r>
            <a:r>
              <a:rPr lang="en-US" sz="2400" dirty="0"/>
              <a:t> </a:t>
            </a:r>
            <a:r>
              <a:rPr lang="en-US" sz="2400" dirty="0" err="1"/>
              <a:t>krama</a:t>
            </a:r>
            <a:r>
              <a:rPr lang="en-US" sz="2400" dirty="0"/>
              <a:t> </a:t>
            </a:r>
            <a:r>
              <a:rPr lang="en-US" sz="2400" dirty="0" err="1"/>
              <a:t>utawa</a:t>
            </a:r>
            <a:r>
              <a:rPr lang="en-US" sz="2400" dirty="0"/>
              <a:t> </a:t>
            </a:r>
            <a:r>
              <a:rPr lang="en-US" sz="2400" dirty="0" err="1"/>
              <a:t>basa</a:t>
            </a:r>
            <a:r>
              <a:rPr lang="en-US" sz="2400" dirty="0"/>
              <a:t> </a:t>
            </a:r>
            <a:r>
              <a:rPr lang="en-US" sz="2400" dirty="0" err="1"/>
              <a:t>ngoko</a:t>
            </a:r>
            <a:r>
              <a:rPr lang="en-US" sz="2400" dirty="0"/>
              <a:t>. </a:t>
            </a:r>
            <a:endParaRPr lang="en-US" sz="2400" dirty="0">
              <a:latin typeface="+mj-lt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7581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00381" y="323702"/>
            <a:ext cx="705956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tabLst>
                <a:tab pos="631825" algn="l"/>
              </a:tabLst>
            </a:pPr>
            <a:r>
              <a:rPr lang="en-US" sz="2800" b="1" dirty="0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B. </a:t>
            </a:r>
            <a:r>
              <a:rPr lang="en-US" sz="2800" b="1" dirty="0" err="1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Ngowahi</a:t>
            </a:r>
            <a:r>
              <a:rPr lang="en-US" sz="2800" b="1" dirty="0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Informasi</a:t>
            </a:r>
            <a:r>
              <a:rPr lang="en-US" sz="2800" b="1" dirty="0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saka</a:t>
            </a:r>
            <a:r>
              <a:rPr lang="en-US" sz="2800" b="1" dirty="0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Basa</a:t>
            </a:r>
            <a:r>
              <a:rPr lang="en-US" sz="2800" b="1" dirty="0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Ngoko</a:t>
            </a:r>
            <a:r>
              <a:rPr lang="en-US" sz="2800" b="1" dirty="0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/</a:t>
            </a:r>
            <a:r>
              <a:rPr lang="en-US" sz="2800" b="1" dirty="0" err="1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Krama</a:t>
            </a:r>
            <a:endParaRPr lang="en-US" sz="2800" b="1" dirty="0">
              <a:solidFill>
                <a:schemeClr val="accent6"/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00381" y="849690"/>
            <a:ext cx="8186419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err="1"/>
              <a:t>Owahono</a:t>
            </a:r>
            <a:r>
              <a:rPr lang="en-US" sz="2200" dirty="0"/>
              <a:t> </a:t>
            </a:r>
            <a:r>
              <a:rPr lang="en-US" sz="2200" dirty="0" err="1"/>
              <a:t>informasi</a:t>
            </a:r>
            <a:r>
              <a:rPr lang="en-US" sz="2200" dirty="0"/>
              <a:t> </a:t>
            </a:r>
            <a:r>
              <a:rPr lang="en-US" sz="2200" dirty="0" err="1"/>
              <a:t>kang</a:t>
            </a:r>
            <a:r>
              <a:rPr lang="en-US" sz="2200" dirty="0"/>
              <a:t> </a:t>
            </a:r>
            <a:r>
              <a:rPr lang="en-US" sz="2200" dirty="0" err="1"/>
              <a:t>diwaos</a:t>
            </a:r>
            <a:r>
              <a:rPr lang="en-US" sz="2200" dirty="0"/>
              <a:t> </a:t>
            </a:r>
            <a:r>
              <a:rPr lang="en-US" sz="2200" dirty="0" err="1"/>
              <a:t>gurumu</a:t>
            </a:r>
            <a:r>
              <a:rPr lang="en-US" sz="2200" dirty="0"/>
              <a:t> </a:t>
            </a:r>
            <a:r>
              <a:rPr lang="en-US" sz="2200" dirty="0" err="1"/>
              <a:t>saka</a:t>
            </a:r>
            <a:r>
              <a:rPr lang="en-US" sz="2200" dirty="0"/>
              <a:t> </a:t>
            </a:r>
            <a:r>
              <a:rPr lang="en-US" sz="2200" dirty="0" err="1"/>
              <a:t>basa</a:t>
            </a:r>
            <a:r>
              <a:rPr lang="en-US" sz="2200" dirty="0"/>
              <a:t> </a:t>
            </a:r>
            <a:r>
              <a:rPr lang="en-US" sz="2200" dirty="0" err="1"/>
              <a:t>ngoko</a:t>
            </a:r>
            <a:r>
              <a:rPr lang="en-US" sz="2200" dirty="0"/>
              <a:t> </a:t>
            </a:r>
            <a:r>
              <a:rPr lang="en-US" sz="2200" dirty="0" err="1"/>
              <a:t>dadi</a:t>
            </a:r>
            <a:r>
              <a:rPr lang="en-US" sz="2200" dirty="0"/>
              <a:t> </a:t>
            </a:r>
            <a:r>
              <a:rPr lang="en-US" sz="2200" dirty="0" err="1"/>
              <a:t>basa</a:t>
            </a:r>
            <a:r>
              <a:rPr lang="en-US" sz="2200" dirty="0"/>
              <a:t> </a:t>
            </a:r>
            <a:r>
              <a:rPr lang="en-US" sz="2200" dirty="0" err="1"/>
              <a:t>krama</a:t>
            </a:r>
            <a:r>
              <a:rPr lang="en-US" sz="2200" dirty="0"/>
              <a:t>. </a:t>
            </a:r>
            <a:endParaRPr lang="en-US" sz="2200" dirty="0" smtClean="0"/>
          </a:p>
          <a:p>
            <a:r>
              <a:rPr lang="en-US" sz="2200" b="1" dirty="0" smtClean="0"/>
              <a:t>1. </a:t>
            </a:r>
            <a:r>
              <a:rPr lang="en-US" sz="2200" dirty="0" err="1" smtClean="0"/>
              <a:t>Mengko</a:t>
            </a:r>
            <a:r>
              <a:rPr lang="en-US" sz="2200" dirty="0" smtClean="0"/>
              <a:t> </a:t>
            </a:r>
            <a:r>
              <a:rPr lang="en-US" sz="2200" dirty="0"/>
              <a:t>sore </a:t>
            </a:r>
            <a:r>
              <a:rPr lang="en-US" sz="2200" dirty="0" err="1"/>
              <a:t>ana</a:t>
            </a:r>
            <a:r>
              <a:rPr lang="en-US" sz="2200" dirty="0"/>
              <a:t> </a:t>
            </a:r>
            <a:r>
              <a:rPr lang="en-US" sz="2200" dirty="0" err="1"/>
              <a:t>grahana</a:t>
            </a:r>
            <a:r>
              <a:rPr lang="en-US" sz="2200" dirty="0"/>
              <a:t> </a:t>
            </a:r>
            <a:r>
              <a:rPr lang="en-US" sz="2200" dirty="0" err="1"/>
              <a:t>bulan</a:t>
            </a:r>
            <a:r>
              <a:rPr lang="en-US" sz="2200" dirty="0"/>
              <a:t> </a:t>
            </a:r>
            <a:r>
              <a:rPr lang="en-US" sz="2200" dirty="0" err="1"/>
              <a:t>watara</a:t>
            </a:r>
            <a:r>
              <a:rPr lang="en-US" sz="2200" dirty="0"/>
              <a:t> jam 7 </a:t>
            </a:r>
            <a:r>
              <a:rPr lang="en-US" sz="2200" dirty="0" err="1"/>
              <a:t>bengi</a:t>
            </a:r>
            <a:r>
              <a:rPr lang="en-US" sz="2200" dirty="0"/>
              <a:t>. </a:t>
            </a:r>
          </a:p>
          <a:p>
            <a:r>
              <a:rPr lang="en-US" sz="2200" dirty="0" err="1"/>
              <a:t>Ukara</a:t>
            </a:r>
            <a:r>
              <a:rPr lang="en-US" sz="2200" dirty="0" smtClean="0"/>
              <a:t>:_____________________________________________</a:t>
            </a:r>
            <a:endParaRPr lang="en-US" sz="2200" dirty="0"/>
          </a:p>
          <a:p>
            <a:r>
              <a:rPr lang="en-US" sz="2200" b="1" dirty="0"/>
              <a:t>2. </a:t>
            </a:r>
            <a:r>
              <a:rPr lang="en-US" sz="2200" dirty="0" err="1"/>
              <a:t>Napaki</a:t>
            </a:r>
            <a:r>
              <a:rPr lang="en-US" sz="2200" dirty="0"/>
              <a:t> </a:t>
            </a:r>
            <a:r>
              <a:rPr lang="en-US" sz="2200" dirty="0" err="1"/>
              <a:t>tahun</a:t>
            </a:r>
            <a:r>
              <a:rPr lang="en-US" sz="2200" dirty="0"/>
              <a:t> </a:t>
            </a:r>
            <a:r>
              <a:rPr lang="en-US" sz="2200" dirty="0" err="1"/>
              <a:t>anyar</a:t>
            </a:r>
            <a:r>
              <a:rPr lang="en-US" sz="2200" dirty="0"/>
              <a:t> 2022 </a:t>
            </a:r>
            <a:r>
              <a:rPr lang="en-US" sz="2200" dirty="0" err="1"/>
              <a:t>sebagian</a:t>
            </a:r>
            <a:r>
              <a:rPr lang="en-US" sz="2200" dirty="0"/>
              <a:t> </a:t>
            </a:r>
            <a:r>
              <a:rPr lang="en-US" sz="2200" dirty="0" err="1"/>
              <a:t>wilayah</a:t>
            </a:r>
            <a:r>
              <a:rPr lang="en-US" sz="2200" dirty="0"/>
              <a:t> Indonesia </a:t>
            </a:r>
            <a:r>
              <a:rPr lang="en-US" sz="2200" dirty="0" err="1"/>
              <a:t>udan</a:t>
            </a:r>
            <a:r>
              <a:rPr lang="en-US" sz="2200" dirty="0"/>
              <a:t> </a:t>
            </a:r>
            <a:r>
              <a:rPr lang="en-US" sz="2200" dirty="0" err="1"/>
              <a:t>sewengi</a:t>
            </a:r>
            <a:r>
              <a:rPr lang="en-US" sz="2200" dirty="0"/>
              <a:t> </a:t>
            </a:r>
            <a:r>
              <a:rPr lang="en-US" sz="2200" dirty="0" err="1"/>
              <a:t>puput</a:t>
            </a:r>
            <a:r>
              <a:rPr lang="en-US" sz="2200" dirty="0"/>
              <a:t>. </a:t>
            </a:r>
          </a:p>
          <a:p>
            <a:r>
              <a:rPr lang="en-US" sz="2200" dirty="0" err="1"/>
              <a:t>Ukara</a:t>
            </a:r>
            <a:r>
              <a:rPr lang="en-US" sz="2200" dirty="0" smtClean="0"/>
              <a:t>:_____________________________________________</a:t>
            </a:r>
            <a:endParaRPr lang="en-US" sz="2200" dirty="0"/>
          </a:p>
          <a:p>
            <a:r>
              <a:rPr lang="en-US" sz="2200" b="1" dirty="0"/>
              <a:t>3. </a:t>
            </a:r>
            <a:r>
              <a:rPr lang="en-US" sz="2200" dirty="0"/>
              <a:t>Pak RT </a:t>
            </a:r>
            <a:r>
              <a:rPr lang="en-US" sz="2200" dirty="0" err="1"/>
              <a:t>wis</a:t>
            </a:r>
            <a:r>
              <a:rPr lang="en-US" sz="2200" dirty="0"/>
              <a:t> </a:t>
            </a:r>
            <a:r>
              <a:rPr lang="en-US" sz="2200" dirty="0" err="1"/>
              <a:t>ngumumake</a:t>
            </a:r>
            <a:r>
              <a:rPr lang="en-US" sz="2200" dirty="0"/>
              <a:t> yen </a:t>
            </a:r>
            <a:r>
              <a:rPr lang="en-US" sz="2200" dirty="0" err="1"/>
              <a:t>kabeh</a:t>
            </a:r>
            <a:r>
              <a:rPr lang="en-US" sz="2200" dirty="0"/>
              <a:t> </a:t>
            </a:r>
            <a:r>
              <a:rPr lang="en-US" sz="2200" dirty="0" err="1"/>
              <a:t>penduduk</a:t>
            </a:r>
            <a:r>
              <a:rPr lang="en-US" sz="2200" dirty="0"/>
              <a:t> </a:t>
            </a:r>
            <a:r>
              <a:rPr lang="en-US" sz="2200" dirty="0" err="1"/>
              <a:t>wiwit</a:t>
            </a:r>
            <a:r>
              <a:rPr lang="en-US" sz="2200" dirty="0"/>
              <a:t> </a:t>
            </a:r>
            <a:r>
              <a:rPr lang="en-US" sz="2200" dirty="0" err="1"/>
              <a:t>umur</a:t>
            </a:r>
            <a:r>
              <a:rPr lang="en-US" sz="2200" dirty="0"/>
              <a:t> 12 </a:t>
            </a:r>
            <a:r>
              <a:rPr lang="en-US" sz="2200" dirty="0" err="1"/>
              <a:t>tahun</a:t>
            </a:r>
            <a:r>
              <a:rPr lang="en-US" sz="2200" dirty="0"/>
              <a:t> </a:t>
            </a:r>
            <a:r>
              <a:rPr lang="en-US" sz="2200" dirty="0" err="1"/>
              <a:t>munggah</a:t>
            </a:r>
            <a:r>
              <a:rPr lang="en-US" sz="2200" dirty="0"/>
              <a:t> kudu </a:t>
            </a:r>
            <a:r>
              <a:rPr lang="en-US" sz="2200" dirty="0" err="1"/>
              <a:t>melu</a:t>
            </a:r>
            <a:r>
              <a:rPr lang="en-US" sz="2200" dirty="0"/>
              <a:t> </a:t>
            </a:r>
            <a:r>
              <a:rPr lang="en-US" sz="2200" dirty="0" err="1"/>
              <a:t>vaksin</a:t>
            </a:r>
            <a:r>
              <a:rPr lang="en-US" sz="2200" dirty="0"/>
              <a:t>. </a:t>
            </a:r>
          </a:p>
          <a:p>
            <a:r>
              <a:rPr lang="en-US" sz="2200" dirty="0" err="1"/>
              <a:t>Ukara</a:t>
            </a:r>
            <a:r>
              <a:rPr lang="en-US" sz="2200" dirty="0" smtClean="0"/>
              <a:t>:_____________________________________________</a:t>
            </a: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4150570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26657" y="438150"/>
            <a:ext cx="8186419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/>
              <a:t>Owahana</a:t>
            </a:r>
            <a:r>
              <a:rPr lang="en-US" sz="2400" dirty="0"/>
              <a:t> </a:t>
            </a:r>
            <a:r>
              <a:rPr lang="en-US" sz="2400" dirty="0" err="1"/>
              <a:t>informasi</a:t>
            </a:r>
            <a:r>
              <a:rPr lang="en-US" sz="2400" dirty="0"/>
              <a:t> </a:t>
            </a:r>
            <a:r>
              <a:rPr lang="en-US" sz="2400" dirty="0" err="1"/>
              <a:t>kang</a:t>
            </a:r>
            <a:r>
              <a:rPr lang="en-US" sz="2400" dirty="0"/>
              <a:t> </a:t>
            </a:r>
            <a:r>
              <a:rPr lang="en-US" sz="2400" dirty="0" err="1"/>
              <a:t>diwaos</a:t>
            </a:r>
            <a:r>
              <a:rPr lang="en-US" sz="2400" dirty="0"/>
              <a:t> </a:t>
            </a:r>
            <a:r>
              <a:rPr lang="en-US" sz="2400" dirty="0" err="1"/>
              <a:t>gurumu</a:t>
            </a:r>
            <a:r>
              <a:rPr lang="en-US" sz="2400" dirty="0"/>
              <a:t> </a:t>
            </a:r>
            <a:r>
              <a:rPr lang="en-US" sz="2400" dirty="0" err="1"/>
              <a:t>saka</a:t>
            </a:r>
            <a:r>
              <a:rPr lang="en-US" sz="2400" dirty="0"/>
              <a:t> </a:t>
            </a:r>
            <a:r>
              <a:rPr lang="en-US" sz="2400" dirty="0" err="1"/>
              <a:t>ragam</a:t>
            </a:r>
            <a:r>
              <a:rPr lang="en-US" sz="2400" dirty="0"/>
              <a:t> </a:t>
            </a:r>
            <a:r>
              <a:rPr lang="en-US" sz="2400" dirty="0" err="1"/>
              <a:t>krama</a:t>
            </a:r>
            <a:r>
              <a:rPr lang="en-US" sz="2400" dirty="0"/>
              <a:t> </a:t>
            </a:r>
            <a:r>
              <a:rPr lang="en-US" sz="2400" dirty="0" err="1"/>
              <a:t>dadi</a:t>
            </a:r>
            <a:r>
              <a:rPr lang="en-US" sz="2400" dirty="0"/>
              <a:t> </a:t>
            </a:r>
            <a:r>
              <a:rPr lang="en-US" sz="2400" dirty="0" err="1"/>
              <a:t>ragam</a:t>
            </a:r>
            <a:r>
              <a:rPr lang="en-US" sz="2400" dirty="0"/>
              <a:t> </a:t>
            </a:r>
            <a:r>
              <a:rPr lang="en-US" sz="2400" dirty="0" err="1"/>
              <a:t>ngoko</a:t>
            </a:r>
            <a:r>
              <a:rPr lang="en-US" sz="2400" dirty="0"/>
              <a:t>. </a:t>
            </a:r>
          </a:p>
          <a:p>
            <a:r>
              <a:rPr lang="en-US" sz="2400" b="1" dirty="0"/>
              <a:t>1. </a:t>
            </a:r>
            <a:r>
              <a:rPr lang="en-US" sz="2400" dirty="0"/>
              <a:t>Kala </a:t>
            </a:r>
            <a:r>
              <a:rPr lang="en-US" sz="2400" dirty="0" err="1"/>
              <a:t>wingi</a:t>
            </a:r>
            <a:r>
              <a:rPr lang="en-US" sz="2400" dirty="0"/>
              <a:t> </a:t>
            </a:r>
            <a:r>
              <a:rPr lang="en-US" sz="2400" dirty="0" err="1"/>
              <a:t>jawah</a:t>
            </a:r>
            <a:r>
              <a:rPr lang="en-US" sz="2400" dirty="0"/>
              <a:t> </a:t>
            </a:r>
            <a:r>
              <a:rPr lang="en-US" sz="2400" dirty="0" err="1"/>
              <a:t>deres</a:t>
            </a:r>
            <a:r>
              <a:rPr lang="en-US" sz="2400" dirty="0"/>
              <a:t> </a:t>
            </a:r>
            <a:r>
              <a:rPr lang="en-US" sz="2400" dirty="0" err="1"/>
              <a:t>sanget</a:t>
            </a:r>
            <a:r>
              <a:rPr lang="en-US" sz="2400" dirty="0"/>
              <a:t> </a:t>
            </a:r>
            <a:r>
              <a:rPr lang="en-US" sz="2400" dirty="0" err="1"/>
              <a:t>ngantos</a:t>
            </a:r>
            <a:r>
              <a:rPr lang="en-US" sz="2400" dirty="0"/>
              <a:t> </a:t>
            </a:r>
            <a:r>
              <a:rPr lang="en-US" sz="2400" dirty="0" err="1"/>
              <a:t>radosan</a:t>
            </a:r>
            <a:r>
              <a:rPr lang="en-US" sz="2400" dirty="0"/>
              <a:t> </a:t>
            </a:r>
            <a:r>
              <a:rPr lang="en-US" sz="2400" dirty="0" err="1"/>
              <a:t>sami</a:t>
            </a:r>
            <a:r>
              <a:rPr lang="en-US" sz="2400" dirty="0"/>
              <a:t> </a:t>
            </a:r>
            <a:r>
              <a:rPr lang="en-US" sz="2400" dirty="0" err="1"/>
              <a:t>banjir</a:t>
            </a:r>
            <a:r>
              <a:rPr lang="en-US" sz="2400" dirty="0"/>
              <a:t>. </a:t>
            </a:r>
          </a:p>
          <a:p>
            <a:r>
              <a:rPr lang="en-US" sz="2400" dirty="0" err="1"/>
              <a:t>Ukara</a:t>
            </a:r>
            <a:r>
              <a:rPr lang="en-US" sz="2400" dirty="0" smtClean="0"/>
              <a:t>:_______________________________________________</a:t>
            </a:r>
            <a:endParaRPr lang="en-US" sz="2400" dirty="0"/>
          </a:p>
          <a:p>
            <a:r>
              <a:rPr lang="en-US" sz="2400" b="1" dirty="0"/>
              <a:t>2. </a:t>
            </a:r>
            <a:r>
              <a:rPr lang="en-US" sz="2400" dirty="0"/>
              <a:t>Kula </a:t>
            </a:r>
            <a:r>
              <a:rPr lang="en-US" sz="2400" dirty="0" err="1"/>
              <a:t>sampun</a:t>
            </a:r>
            <a:r>
              <a:rPr lang="en-US" sz="2400" dirty="0"/>
              <a:t> </a:t>
            </a:r>
            <a:r>
              <a:rPr lang="en-US" sz="2400" dirty="0" err="1"/>
              <a:t>matur</a:t>
            </a:r>
            <a:r>
              <a:rPr lang="en-US" sz="2400" dirty="0"/>
              <a:t> </a:t>
            </a:r>
            <a:r>
              <a:rPr lang="en-US" sz="2400" dirty="0" err="1"/>
              <a:t>menawi</a:t>
            </a:r>
            <a:r>
              <a:rPr lang="en-US" sz="2400" dirty="0"/>
              <a:t> </a:t>
            </a:r>
            <a:r>
              <a:rPr lang="en-US" sz="2400" dirty="0" err="1"/>
              <a:t>saget</a:t>
            </a:r>
            <a:r>
              <a:rPr lang="en-US" sz="2400" dirty="0"/>
              <a:t> </a:t>
            </a:r>
            <a:r>
              <a:rPr lang="en-US" sz="2400" dirty="0" err="1"/>
              <a:t>acara</a:t>
            </a:r>
            <a:r>
              <a:rPr lang="en-US" sz="2400" dirty="0"/>
              <a:t> </a:t>
            </a:r>
            <a:r>
              <a:rPr lang="en-US" sz="2400" dirty="0" err="1"/>
              <a:t>pengetan</a:t>
            </a:r>
            <a:r>
              <a:rPr lang="en-US" sz="2400" dirty="0"/>
              <a:t> </a:t>
            </a:r>
            <a:r>
              <a:rPr lang="en-US" sz="2400" dirty="0" err="1"/>
              <a:t>dinten</a:t>
            </a:r>
            <a:r>
              <a:rPr lang="en-US" sz="2400" dirty="0"/>
              <a:t> </a:t>
            </a:r>
            <a:r>
              <a:rPr lang="en-US" sz="2400" dirty="0" err="1"/>
              <a:t>kamardikan</a:t>
            </a:r>
            <a:r>
              <a:rPr lang="en-US" sz="2400" dirty="0"/>
              <a:t> </a:t>
            </a:r>
            <a:r>
              <a:rPr lang="en-US" sz="2400" dirty="0" err="1"/>
              <a:t>dipun-damel</a:t>
            </a:r>
            <a:r>
              <a:rPr lang="en-US" sz="2400" dirty="0"/>
              <a:t> </a:t>
            </a:r>
            <a:r>
              <a:rPr lang="en-US" sz="2400" dirty="0" err="1"/>
              <a:t>meriah</a:t>
            </a:r>
            <a:r>
              <a:rPr lang="en-US" sz="2400" dirty="0"/>
              <a:t>. </a:t>
            </a:r>
          </a:p>
          <a:p>
            <a:r>
              <a:rPr lang="en-US" sz="2400" dirty="0" err="1"/>
              <a:t>Ukara</a:t>
            </a:r>
            <a:r>
              <a:rPr lang="en-US" sz="2400" dirty="0" smtClean="0"/>
              <a:t>:_______________________________________________</a:t>
            </a:r>
          </a:p>
          <a:p>
            <a:r>
              <a:rPr lang="en-US" sz="2400" b="1" dirty="0" smtClean="0"/>
              <a:t>3. </a:t>
            </a:r>
            <a:r>
              <a:rPr lang="en-US" sz="2400" dirty="0" err="1" smtClean="0"/>
              <a:t>Wulan</a:t>
            </a:r>
            <a:r>
              <a:rPr lang="en-US" sz="2400" dirty="0" smtClean="0"/>
              <a:t> </a:t>
            </a:r>
            <a:r>
              <a:rPr lang="en-US" sz="2400" dirty="0" err="1"/>
              <a:t>ngajeng</a:t>
            </a:r>
            <a:r>
              <a:rPr lang="en-US" sz="2400" dirty="0"/>
              <a:t> </a:t>
            </a:r>
            <a:r>
              <a:rPr lang="en-US" sz="2400" dirty="0" err="1"/>
              <a:t>lare-lare</a:t>
            </a:r>
            <a:r>
              <a:rPr lang="en-US" sz="2400" dirty="0"/>
              <a:t> SD </a:t>
            </a:r>
            <a:r>
              <a:rPr lang="en-US" sz="2400" dirty="0" err="1"/>
              <a:t>sami</a:t>
            </a:r>
            <a:r>
              <a:rPr lang="en-US" sz="2400" dirty="0"/>
              <a:t> </a:t>
            </a:r>
            <a:r>
              <a:rPr lang="en-US" sz="2400" dirty="0" err="1"/>
              <a:t>ndherek</a:t>
            </a:r>
            <a:r>
              <a:rPr lang="en-US" sz="2400" dirty="0"/>
              <a:t> </a:t>
            </a:r>
            <a:r>
              <a:rPr lang="en-US" sz="2400" dirty="0" err="1"/>
              <a:t>pentas</a:t>
            </a:r>
            <a:r>
              <a:rPr lang="en-US" sz="2400" dirty="0"/>
              <a:t> </a:t>
            </a:r>
            <a:r>
              <a:rPr lang="en-US" sz="2400" dirty="0" err="1"/>
              <a:t>seni</a:t>
            </a:r>
            <a:r>
              <a:rPr lang="en-US" sz="2400" dirty="0"/>
              <a:t> </a:t>
            </a:r>
            <a:r>
              <a:rPr lang="en-US" sz="2400" dirty="0" err="1"/>
              <a:t>wonten</a:t>
            </a:r>
            <a:r>
              <a:rPr lang="en-US" sz="2400" dirty="0"/>
              <a:t> </a:t>
            </a:r>
            <a:r>
              <a:rPr lang="en-US" sz="2400" dirty="0" err="1"/>
              <a:t>ing</a:t>
            </a:r>
            <a:r>
              <a:rPr lang="en-US" sz="2400" dirty="0"/>
              <a:t> </a:t>
            </a:r>
            <a:r>
              <a:rPr lang="en-US" sz="2400" dirty="0" err="1"/>
              <a:t>alun-alun</a:t>
            </a:r>
            <a:r>
              <a:rPr lang="en-US" sz="2400" dirty="0"/>
              <a:t> </a:t>
            </a:r>
            <a:r>
              <a:rPr lang="en-US" sz="2400" dirty="0" err="1"/>
              <a:t>kecamatan</a:t>
            </a:r>
            <a:r>
              <a:rPr lang="en-US" sz="2400" dirty="0"/>
              <a:t>. </a:t>
            </a:r>
          </a:p>
          <a:p>
            <a:r>
              <a:rPr lang="en-US" sz="2400" dirty="0" err="1"/>
              <a:t>Ukara</a:t>
            </a:r>
            <a:r>
              <a:rPr lang="en-US" sz="2400" dirty="0" smtClean="0"/>
              <a:t>:_______________________________________________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933232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-228599" y="133350"/>
            <a:ext cx="9372601" cy="780680"/>
            <a:chOff x="-99447" y="267070"/>
            <a:chExt cx="6195448" cy="780680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2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99447" y="267070"/>
              <a:ext cx="6043047" cy="780680"/>
            </a:xfrm>
            <a:prstGeom prst="rect">
              <a:avLst/>
            </a:prstGeom>
          </p:spPr>
        </p:pic>
        <p:sp>
          <p:nvSpPr>
            <p:cNvPr id="5" name="Rectangle 4"/>
            <p:cNvSpPr/>
            <p:nvPr/>
          </p:nvSpPr>
          <p:spPr>
            <a:xfrm>
              <a:off x="303509" y="269282"/>
              <a:ext cx="5792492" cy="6340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10000"/>
                </a:lnSpc>
                <a:buSzPct val="100000"/>
              </a:pPr>
              <a:r>
                <a:rPr lang="en-US" sz="3200" b="1" dirty="0" err="1" smtClean="0">
                  <a:solidFill>
                    <a:schemeClr val="bg1"/>
                  </a:solidFill>
                  <a:latin typeface="+mj-lt"/>
                  <a:cs typeface="Arial" pitchFamily="34" charset="0"/>
                </a:rPr>
                <a:t>Wulangan</a:t>
              </a:r>
              <a:r>
                <a:rPr lang="en-US" sz="3200" b="1" dirty="0" smtClean="0">
                  <a:solidFill>
                    <a:schemeClr val="bg1"/>
                  </a:solidFill>
                  <a:latin typeface="+mj-lt"/>
                  <a:cs typeface="Arial" pitchFamily="34" charset="0"/>
                </a:rPr>
                <a:t> 2   </a:t>
              </a:r>
              <a:r>
                <a:rPr lang="en-US" sz="3200" b="1" dirty="0" err="1" smtClean="0">
                  <a:solidFill>
                    <a:schemeClr val="bg1"/>
                  </a:solidFill>
                  <a:latin typeface="+mj-lt"/>
                  <a:cs typeface="Arial" pitchFamily="34" charset="0"/>
                </a:rPr>
                <a:t>Nindakake</a:t>
              </a:r>
              <a:r>
                <a:rPr lang="en-US" sz="3200" b="1" dirty="0" smtClean="0">
                  <a:solidFill>
                    <a:schemeClr val="bg1"/>
                  </a:solidFill>
                  <a:latin typeface="+mj-lt"/>
                  <a:cs typeface="Arial" pitchFamily="34" charset="0"/>
                </a:rPr>
                <a:t> </a:t>
              </a:r>
              <a:r>
                <a:rPr lang="en-US" sz="3200" b="1" dirty="0" err="1" smtClean="0">
                  <a:solidFill>
                    <a:schemeClr val="bg1"/>
                  </a:solidFill>
                  <a:latin typeface="+mj-lt"/>
                  <a:cs typeface="Arial" pitchFamily="34" charset="0"/>
                </a:rPr>
                <a:t>Pacelathon</a:t>
              </a:r>
              <a:r>
                <a:rPr lang="en-US" sz="3200" b="1" dirty="0" smtClean="0">
                  <a:solidFill>
                    <a:schemeClr val="bg1"/>
                  </a:solidFill>
                  <a:latin typeface="+mj-lt"/>
                  <a:cs typeface="Arial" pitchFamily="34" charset="0"/>
                </a:rPr>
                <a:t> </a:t>
              </a:r>
              <a:r>
                <a:rPr lang="en-US" sz="3200" b="1" dirty="0" err="1" smtClean="0">
                  <a:solidFill>
                    <a:schemeClr val="bg1"/>
                  </a:solidFill>
                  <a:latin typeface="+mj-lt"/>
                  <a:cs typeface="Arial" pitchFamily="34" charset="0"/>
                </a:rPr>
                <a:t>karo</a:t>
              </a:r>
              <a:r>
                <a:rPr lang="en-US" sz="3200" b="1" dirty="0" smtClean="0">
                  <a:solidFill>
                    <a:schemeClr val="bg1"/>
                  </a:solidFill>
                  <a:latin typeface="+mj-lt"/>
                  <a:cs typeface="Arial" pitchFamily="34" charset="0"/>
                </a:rPr>
                <a:t> </a:t>
              </a:r>
              <a:r>
                <a:rPr lang="en-US" sz="3200" b="1" dirty="0" err="1" smtClean="0">
                  <a:solidFill>
                    <a:schemeClr val="bg1"/>
                  </a:solidFill>
                  <a:latin typeface="+mj-lt"/>
                  <a:cs typeface="Arial" pitchFamily="34" charset="0"/>
                </a:rPr>
                <a:t>kanca</a:t>
              </a:r>
              <a:endParaRPr lang="en-US" sz="3200" b="1" dirty="0">
                <a:solidFill>
                  <a:schemeClr val="bg1"/>
                </a:solidFill>
                <a:latin typeface="+mj-lt"/>
                <a:cs typeface="Arial" pitchFamily="34" charset="0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516147" y="846922"/>
            <a:ext cx="561846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tabLst>
                <a:tab pos="631825" algn="l"/>
              </a:tabLst>
            </a:pPr>
            <a:r>
              <a:rPr lang="en-US" sz="2800" b="1" dirty="0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A. </a:t>
            </a:r>
            <a:r>
              <a:rPr lang="en-US" sz="2800" b="1" dirty="0" err="1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Nindakake</a:t>
            </a:r>
            <a:r>
              <a:rPr lang="en-US" sz="2800" b="1" dirty="0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Pacelathon</a:t>
            </a:r>
            <a:r>
              <a:rPr lang="en-US" sz="2800" b="1" dirty="0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karo</a:t>
            </a:r>
            <a:r>
              <a:rPr lang="en-US" sz="2800" b="1" dirty="0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Kanca</a:t>
            </a:r>
            <a:endParaRPr lang="en-US" sz="2800" b="1" dirty="0">
              <a:solidFill>
                <a:schemeClr val="accent6"/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76300" y="1370142"/>
            <a:ext cx="453390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/>
              <a:t>Supaya</a:t>
            </a:r>
            <a:r>
              <a:rPr lang="en-US" sz="2400" dirty="0"/>
              <a:t> </a:t>
            </a:r>
            <a:r>
              <a:rPr lang="en-US" sz="2400" dirty="0" err="1"/>
              <a:t>anggonmu</a:t>
            </a:r>
            <a:r>
              <a:rPr lang="en-US" sz="2400" dirty="0"/>
              <a:t> </a:t>
            </a:r>
            <a:r>
              <a:rPr lang="en-US" sz="2400" dirty="0" err="1"/>
              <a:t>padha</a:t>
            </a:r>
            <a:r>
              <a:rPr lang="en-US" sz="2400" dirty="0"/>
              <a:t> </a:t>
            </a:r>
            <a:r>
              <a:rPr lang="en-US" sz="2400" dirty="0" err="1"/>
              <a:t>nindakake</a:t>
            </a:r>
            <a:r>
              <a:rPr lang="en-US" sz="2400" dirty="0"/>
              <a:t> </a:t>
            </a:r>
            <a:r>
              <a:rPr lang="en-US" sz="2400" dirty="0" err="1"/>
              <a:t>pacelathon</a:t>
            </a:r>
            <a:r>
              <a:rPr lang="en-US" sz="2400" dirty="0"/>
              <a:t> </a:t>
            </a:r>
            <a:r>
              <a:rPr lang="en-US" sz="2400" dirty="0" err="1"/>
              <a:t>lancar</a:t>
            </a:r>
            <a:r>
              <a:rPr lang="en-US" sz="2400" dirty="0"/>
              <a:t> </a:t>
            </a:r>
            <a:r>
              <a:rPr lang="en-US" sz="2400" dirty="0" err="1"/>
              <a:t>gladhena</a:t>
            </a:r>
            <a:r>
              <a:rPr lang="en-US" sz="2400" dirty="0"/>
              <a:t> </a:t>
            </a:r>
            <a:r>
              <a:rPr lang="en-US" sz="2400" dirty="0" err="1"/>
              <a:t>bareng-bareng</a:t>
            </a:r>
            <a:r>
              <a:rPr lang="en-US" sz="2400" dirty="0"/>
              <a:t>. </a:t>
            </a:r>
            <a:r>
              <a:rPr lang="en-US" sz="2400" dirty="0" err="1"/>
              <a:t>Suwe-suwe</a:t>
            </a:r>
            <a:r>
              <a:rPr lang="en-US" sz="2400" dirty="0"/>
              <a:t> </a:t>
            </a:r>
            <a:r>
              <a:rPr lang="en-US" sz="2400" dirty="0" err="1"/>
              <a:t>mesthi</a:t>
            </a:r>
            <a:r>
              <a:rPr lang="en-US" sz="2400" dirty="0"/>
              <a:t> </a:t>
            </a:r>
            <a:r>
              <a:rPr lang="en-US" sz="2400" dirty="0" err="1"/>
              <a:t>apal</a:t>
            </a:r>
            <a:r>
              <a:rPr lang="en-US" sz="2400" dirty="0"/>
              <a:t> </a:t>
            </a:r>
            <a:r>
              <a:rPr lang="en-US" sz="2400" dirty="0" err="1"/>
              <a:t>lan</a:t>
            </a:r>
            <a:r>
              <a:rPr lang="en-US" sz="2400" dirty="0"/>
              <a:t> </a:t>
            </a:r>
            <a:r>
              <a:rPr lang="en-US" sz="2400" dirty="0" err="1"/>
              <a:t>ora</a:t>
            </a:r>
            <a:r>
              <a:rPr lang="en-US" sz="2400" dirty="0"/>
              <a:t> </a:t>
            </a:r>
            <a:r>
              <a:rPr lang="en-US" sz="2400" dirty="0" err="1"/>
              <a:t>nganggo</a:t>
            </a:r>
            <a:r>
              <a:rPr lang="en-US" sz="2400" dirty="0"/>
              <a:t> </a:t>
            </a:r>
            <a:r>
              <a:rPr lang="en-US" sz="2400" dirty="0" err="1"/>
              <a:t>teks</a:t>
            </a:r>
            <a:r>
              <a:rPr lang="en-US" sz="2400" dirty="0"/>
              <a:t> </a:t>
            </a:r>
            <a:r>
              <a:rPr lang="en-US" sz="2400" dirty="0" err="1"/>
              <a:t>meneh</a:t>
            </a:r>
            <a:r>
              <a:rPr lang="en-US" sz="2400" dirty="0"/>
              <a:t>. </a:t>
            </a:r>
            <a:r>
              <a:rPr lang="en-US" sz="2400" dirty="0" err="1"/>
              <a:t>Sakliyane</a:t>
            </a:r>
            <a:r>
              <a:rPr lang="en-US" sz="2400" dirty="0"/>
              <a:t> </a:t>
            </a:r>
            <a:r>
              <a:rPr lang="en-US" sz="2400" dirty="0" err="1"/>
              <a:t>kuwi</a:t>
            </a:r>
            <a:r>
              <a:rPr lang="en-US" sz="2400" dirty="0"/>
              <a:t> </a:t>
            </a:r>
            <a:r>
              <a:rPr lang="en-US" sz="2400" dirty="0" err="1"/>
              <a:t>intonasi</a:t>
            </a:r>
            <a:r>
              <a:rPr lang="en-US" sz="2400" dirty="0"/>
              <a:t> </a:t>
            </a:r>
            <a:r>
              <a:rPr lang="en-US" sz="2400" dirty="0" err="1"/>
              <a:t>lan</a:t>
            </a:r>
            <a:r>
              <a:rPr lang="en-US" sz="2400" dirty="0"/>
              <a:t> </a:t>
            </a:r>
            <a:r>
              <a:rPr lang="en-US" sz="2400" dirty="0" err="1"/>
              <a:t>pocapanmu</a:t>
            </a:r>
            <a:r>
              <a:rPr lang="en-US" sz="2400" dirty="0"/>
              <a:t> </a:t>
            </a:r>
            <a:r>
              <a:rPr lang="en-US" sz="2400" dirty="0" err="1"/>
              <a:t>mesthi</a:t>
            </a:r>
            <a:r>
              <a:rPr lang="en-US" sz="2400" dirty="0"/>
              <a:t> </a:t>
            </a:r>
            <a:r>
              <a:rPr lang="en-US" sz="2400" dirty="0" err="1"/>
              <a:t>ya</a:t>
            </a:r>
            <a:r>
              <a:rPr lang="en-US" sz="2400" dirty="0"/>
              <a:t> </a:t>
            </a:r>
            <a:r>
              <a:rPr lang="en-US" sz="2400" dirty="0" err="1"/>
              <a:t>tambah</a:t>
            </a:r>
            <a:r>
              <a:rPr lang="en-US" sz="2400" dirty="0"/>
              <a:t> </a:t>
            </a:r>
            <a:r>
              <a:rPr lang="en-US" sz="2400" dirty="0" err="1"/>
              <a:t>bener</a:t>
            </a:r>
            <a:r>
              <a:rPr lang="en-US" sz="2400" dirty="0"/>
              <a:t> </a:t>
            </a:r>
            <a:r>
              <a:rPr lang="en-US" sz="2400" dirty="0" err="1"/>
              <a:t>lan</a:t>
            </a:r>
            <a:r>
              <a:rPr lang="en-US" sz="2400" dirty="0"/>
              <a:t> </a:t>
            </a:r>
            <a:r>
              <a:rPr lang="en-US" sz="2400" dirty="0" err="1"/>
              <a:t>becik</a:t>
            </a:r>
            <a:r>
              <a:rPr lang="en-US" sz="2400" dirty="0"/>
              <a:t>.</a:t>
            </a:r>
            <a:endParaRPr lang="en-US" sz="2400" dirty="0">
              <a:latin typeface="+mj-lt"/>
              <a:cs typeface="Arial" panose="020B0604020202020204" pitchFamily="34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4608" y="1370141"/>
            <a:ext cx="2196412" cy="3219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9668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00381" y="323702"/>
            <a:ext cx="562731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tabLst>
                <a:tab pos="631825" algn="l"/>
              </a:tabLst>
            </a:pPr>
            <a:r>
              <a:rPr lang="en-US" sz="2800" b="1" dirty="0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B. </a:t>
            </a:r>
            <a:r>
              <a:rPr lang="en-US" sz="2800" b="1" dirty="0" err="1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Mangsuli</a:t>
            </a:r>
            <a:r>
              <a:rPr lang="en-US" sz="2800" b="1" dirty="0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Pitakon</a:t>
            </a:r>
            <a:r>
              <a:rPr lang="en-US" sz="2800" b="1" dirty="0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saka</a:t>
            </a:r>
            <a:r>
              <a:rPr lang="en-US" sz="2800" b="1" dirty="0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Pacelathon</a:t>
            </a:r>
            <a:endParaRPr lang="en-US" sz="2800" b="1" dirty="0">
              <a:solidFill>
                <a:schemeClr val="accent6"/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00100" y="971550"/>
            <a:ext cx="79629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Saiki </a:t>
            </a:r>
            <a:r>
              <a:rPr lang="en-US" sz="2400" dirty="0" err="1"/>
              <a:t>coba</a:t>
            </a:r>
            <a:r>
              <a:rPr lang="en-US" sz="2400" dirty="0"/>
              <a:t> </a:t>
            </a:r>
            <a:r>
              <a:rPr lang="en-US" sz="2400" dirty="0" err="1"/>
              <a:t>latihan</a:t>
            </a:r>
            <a:r>
              <a:rPr lang="en-US" sz="2400" dirty="0"/>
              <a:t> </a:t>
            </a:r>
            <a:r>
              <a:rPr lang="en-US" sz="2400" dirty="0" err="1"/>
              <a:t>mangsuli</a:t>
            </a:r>
            <a:r>
              <a:rPr lang="en-US" sz="2400" dirty="0"/>
              <a:t> </a:t>
            </a:r>
            <a:r>
              <a:rPr lang="en-US" sz="2400" dirty="0" err="1"/>
              <a:t>pitakon</a:t>
            </a:r>
            <a:r>
              <a:rPr lang="en-US" sz="2400" dirty="0"/>
              <a:t> </a:t>
            </a:r>
            <a:r>
              <a:rPr lang="en-US" sz="2400" dirty="0" err="1"/>
              <a:t>kang</a:t>
            </a:r>
            <a:r>
              <a:rPr lang="en-US" sz="2400" dirty="0"/>
              <a:t> </a:t>
            </a:r>
            <a:r>
              <a:rPr lang="en-US" sz="2400" dirty="0" err="1"/>
              <a:t>ana</a:t>
            </a:r>
            <a:r>
              <a:rPr lang="en-US" sz="2400" dirty="0"/>
              <a:t> </a:t>
            </a:r>
            <a:r>
              <a:rPr lang="en-US" sz="2400" dirty="0" err="1"/>
              <a:t>gegayutane</a:t>
            </a:r>
            <a:r>
              <a:rPr lang="en-US" sz="2400" dirty="0"/>
              <a:t> </a:t>
            </a:r>
            <a:r>
              <a:rPr lang="en-US" sz="2400" dirty="0" err="1"/>
              <a:t>karo</a:t>
            </a:r>
            <a:r>
              <a:rPr lang="en-US" sz="2400" dirty="0"/>
              <a:t> </a:t>
            </a:r>
            <a:r>
              <a:rPr lang="en-US" sz="2400" dirty="0" err="1"/>
              <a:t>pacelathon</a:t>
            </a:r>
            <a:r>
              <a:rPr lang="en-US" sz="2400" dirty="0"/>
              <a:t> </a:t>
            </a:r>
            <a:r>
              <a:rPr lang="en-US" sz="2400" dirty="0" err="1"/>
              <a:t>kang</a:t>
            </a:r>
            <a:r>
              <a:rPr lang="en-US" sz="2400" dirty="0"/>
              <a:t> </a:t>
            </a:r>
            <a:r>
              <a:rPr lang="en-US" sz="2400" dirty="0" err="1"/>
              <a:t>wis</a:t>
            </a:r>
            <a:r>
              <a:rPr lang="en-US" sz="2400" dirty="0"/>
              <a:t> </a:t>
            </a:r>
            <a:r>
              <a:rPr lang="en-US" sz="2400" dirty="0" err="1"/>
              <a:t>mbok-tindakake</a:t>
            </a:r>
            <a:r>
              <a:rPr lang="en-US" sz="2400" dirty="0"/>
              <a:t> </a:t>
            </a:r>
            <a:r>
              <a:rPr lang="en-US" sz="2400" dirty="0" err="1"/>
              <a:t>karo</a:t>
            </a:r>
            <a:r>
              <a:rPr lang="en-US" sz="2400" dirty="0"/>
              <a:t> </a:t>
            </a:r>
            <a:r>
              <a:rPr lang="en-US" sz="2400" dirty="0" err="1"/>
              <a:t>kanca-kancamu</a:t>
            </a:r>
            <a:r>
              <a:rPr lang="en-US" sz="2400" dirty="0"/>
              <a:t>. </a:t>
            </a:r>
          </a:p>
          <a:p>
            <a:r>
              <a:rPr lang="en-US" sz="2400" b="1" dirty="0"/>
              <a:t>1. </a:t>
            </a:r>
            <a:r>
              <a:rPr lang="en-US" sz="2400" dirty="0" err="1"/>
              <a:t>Sapa</a:t>
            </a:r>
            <a:r>
              <a:rPr lang="en-US" sz="2400" dirty="0"/>
              <a:t> sing </a:t>
            </a:r>
            <a:r>
              <a:rPr lang="en-US" sz="2400" dirty="0" err="1"/>
              <a:t>ora</a:t>
            </a:r>
            <a:r>
              <a:rPr lang="en-US" sz="2400" dirty="0"/>
              <a:t> </a:t>
            </a:r>
            <a:r>
              <a:rPr lang="en-US" sz="2400" dirty="0" err="1"/>
              <a:t>nggawa</a:t>
            </a:r>
            <a:r>
              <a:rPr lang="en-US" sz="2400" dirty="0"/>
              <a:t> </a:t>
            </a:r>
            <a:r>
              <a:rPr lang="en-US" sz="2400" dirty="0" err="1"/>
              <a:t>topi</a:t>
            </a:r>
            <a:r>
              <a:rPr lang="en-US" sz="2400" dirty="0"/>
              <a:t> </a:t>
            </a:r>
            <a:r>
              <a:rPr lang="en-US" sz="2400" dirty="0" err="1"/>
              <a:t>nalika</a:t>
            </a:r>
            <a:r>
              <a:rPr lang="en-US" sz="2400" dirty="0"/>
              <a:t> </a:t>
            </a:r>
            <a:r>
              <a:rPr lang="en-US" sz="2400" dirty="0" err="1"/>
              <a:t>upacara</a:t>
            </a:r>
            <a:r>
              <a:rPr lang="en-US" sz="2400" dirty="0"/>
              <a:t>? </a:t>
            </a:r>
          </a:p>
          <a:p>
            <a:r>
              <a:rPr lang="en-US" sz="2400" b="1" dirty="0"/>
              <a:t>2. </a:t>
            </a:r>
            <a:r>
              <a:rPr lang="en-US" sz="2400" dirty="0" err="1"/>
              <a:t>Geneya</a:t>
            </a:r>
            <a:r>
              <a:rPr lang="en-US" sz="2400" dirty="0"/>
              <a:t> </a:t>
            </a:r>
            <a:r>
              <a:rPr lang="en-US" sz="2400" dirty="0" err="1"/>
              <a:t>Murti</a:t>
            </a:r>
            <a:r>
              <a:rPr lang="en-US" sz="2400" dirty="0"/>
              <a:t> </a:t>
            </a:r>
            <a:r>
              <a:rPr lang="en-US" sz="2400" dirty="0" err="1"/>
              <a:t>rumangsa</a:t>
            </a:r>
            <a:r>
              <a:rPr lang="en-US" sz="2400" dirty="0"/>
              <a:t> </a:t>
            </a:r>
            <a:r>
              <a:rPr lang="en-US" sz="2400" dirty="0" err="1"/>
              <a:t>isin</a:t>
            </a:r>
            <a:r>
              <a:rPr lang="en-US" sz="2400" dirty="0"/>
              <a:t>? </a:t>
            </a:r>
          </a:p>
          <a:p>
            <a:r>
              <a:rPr lang="en-US" sz="2400" b="1" dirty="0"/>
              <a:t>3. </a:t>
            </a:r>
            <a:r>
              <a:rPr lang="en-US" sz="2400" dirty="0" err="1"/>
              <a:t>Apa</a:t>
            </a:r>
            <a:r>
              <a:rPr lang="en-US" sz="2400" dirty="0"/>
              <a:t> </a:t>
            </a:r>
            <a:r>
              <a:rPr lang="en-US" sz="2400" dirty="0" err="1"/>
              <a:t>ukuman</a:t>
            </a:r>
            <a:r>
              <a:rPr lang="en-US" sz="2400" dirty="0"/>
              <a:t> </a:t>
            </a:r>
            <a:r>
              <a:rPr lang="en-US" sz="2400" dirty="0" err="1"/>
              <a:t>kanggo</a:t>
            </a:r>
            <a:r>
              <a:rPr lang="en-US" sz="2400" dirty="0"/>
              <a:t> </a:t>
            </a:r>
            <a:r>
              <a:rPr lang="en-US" sz="2400" dirty="0" err="1"/>
              <a:t>murti</a:t>
            </a:r>
            <a:r>
              <a:rPr lang="en-US" sz="2400" dirty="0"/>
              <a:t> </a:t>
            </a:r>
            <a:r>
              <a:rPr lang="en-US" sz="2400" dirty="0" err="1"/>
              <a:t>amarga</a:t>
            </a:r>
            <a:r>
              <a:rPr lang="en-US" sz="2400" dirty="0"/>
              <a:t> </a:t>
            </a:r>
            <a:r>
              <a:rPr lang="en-US" sz="2400" dirty="0" err="1"/>
              <a:t>ora</a:t>
            </a:r>
            <a:r>
              <a:rPr lang="en-US" sz="2400" dirty="0"/>
              <a:t> </a:t>
            </a:r>
            <a:r>
              <a:rPr lang="en-US" sz="2400" dirty="0" err="1"/>
              <a:t>nganggo</a:t>
            </a:r>
            <a:r>
              <a:rPr lang="en-US" sz="2400" dirty="0"/>
              <a:t> </a:t>
            </a:r>
            <a:r>
              <a:rPr lang="en-US" sz="2400" dirty="0" err="1"/>
              <a:t>topi</a:t>
            </a:r>
            <a:r>
              <a:rPr lang="en-US" sz="2400" dirty="0"/>
              <a:t> </a:t>
            </a:r>
            <a:r>
              <a:rPr lang="en-US" sz="2400" dirty="0" err="1"/>
              <a:t>nalika</a:t>
            </a:r>
            <a:r>
              <a:rPr lang="en-US" sz="2400" dirty="0"/>
              <a:t> </a:t>
            </a:r>
            <a:r>
              <a:rPr lang="en-US" sz="2400" dirty="0" err="1"/>
              <a:t>upacara</a:t>
            </a:r>
            <a:r>
              <a:rPr lang="en-US" sz="2400" dirty="0"/>
              <a:t>? </a:t>
            </a:r>
          </a:p>
          <a:p>
            <a:r>
              <a:rPr lang="en-US" sz="2400" b="1" dirty="0"/>
              <a:t>4. </a:t>
            </a:r>
            <a:r>
              <a:rPr lang="en-US" sz="2400" dirty="0" err="1"/>
              <a:t>Ing</a:t>
            </a:r>
            <a:r>
              <a:rPr lang="en-US" sz="2400" dirty="0"/>
              <a:t> </a:t>
            </a:r>
            <a:r>
              <a:rPr lang="en-US" sz="2400" dirty="0" err="1"/>
              <a:t>ngendi</a:t>
            </a:r>
            <a:r>
              <a:rPr lang="en-US" sz="2400" dirty="0"/>
              <a:t> </a:t>
            </a:r>
            <a:r>
              <a:rPr lang="en-US" sz="2400" dirty="0" err="1"/>
              <a:t>Ratih</a:t>
            </a:r>
            <a:r>
              <a:rPr lang="en-US" sz="2400" dirty="0"/>
              <a:t> </a:t>
            </a:r>
            <a:r>
              <a:rPr lang="en-US" sz="2400" dirty="0" err="1"/>
              <a:t>ngerti</a:t>
            </a:r>
            <a:r>
              <a:rPr lang="en-US" sz="2400" dirty="0"/>
              <a:t> </a:t>
            </a:r>
            <a:r>
              <a:rPr lang="en-US" sz="2400" dirty="0" err="1"/>
              <a:t>topi</a:t>
            </a:r>
            <a:r>
              <a:rPr lang="en-US" sz="2400" dirty="0"/>
              <a:t> </a:t>
            </a:r>
            <a:r>
              <a:rPr lang="en-US" sz="2400" dirty="0" err="1"/>
              <a:t>tiba</a:t>
            </a:r>
            <a:r>
              <a:rPr lang="en-US" sz="2400" dirty="0"/>
              <a:t>? </a:t>
            </a:r>
          </a:p>
          <a:p>
            <a:r>
              <a:rPr lang="fi-FI" sz="2400" b="1" dirty="0"/>
              <a:t>5. </a:t>
            </a:r>
            <a:r>
              <a:rPr lang="fi-FI" sz="2400" dirty="0"/>
              <a:t>Sapa kira-kira kang nyimpen topine Murti? </a:t>
            </a:r>
            <a:endParaRPr lang="en-US" sz="2400" dirty="0">
              <a:latin typeface="+mj-lt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0241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3400" y="935333"/>
            <a:ext cx="4800599" cy="3397227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500381" y="323702"/>
            <a:ext cx="644060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tabLst>
                <a:tab pos="631825" algn="l"/>
              </a:tabLst>
            </a:pPr>
            <a:r>
              <a:rPr lang="en-US" sz="2800" b="1" dirty="0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C. </a:t>
            </a:r>
            <a:r>
              <a:rPr lang="en-US" sz="2800" b="1" dirty="0" err="1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Nindakake</a:t>
            </a:r>
            <a:r>
              <a:rPr lang="en-US" sz="2800" b="1" dirty="0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Pacelathon</a:t>
            </a:r>
            <a:r>
              <a:rPr lang="en-US" sz="2800" b="1" dirty="0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karo</a:t>
            </a:r>
            <a:r>
              <a:rPr lang="en-US" sz="2800" b="1" dirty="0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 Wong </a:t>
            </a:r>
            <a:r>
              <a:rPr lang="en-US" sz="2800" b="1" dirty="0" err="1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Tuwa</a:t>
            </a:r>
            <a:endParaRPr lang="en-US" sz="2800" b="1" dirty="0">
              <a:solidFill>
                <a:schemeClr val="accent6"/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00100" y="971550"/>
            <a:ext cx="392430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/>
              <a:t>Pacelathon</a:t>
            </a:r>
            <a:r>
              <a:rPr lang="en-US" sz="2400" dirty="0"/>
              <a:t> </a:t>
            </a:r>
            <a:r>
              <a:rPr lang="en-US" sz="2400" dirty="0" err="1"/>
              <a:t>karo</a:t>
            </a:r>
            <a:r>
              <a:rPr lang="en-US" sz="2400" dirty="0"/>
              <a:t> </a:t>
            </a:r>
            <a:r>
              <a:rPr lang="en-US" sz="2400" dirty="0" err="1"/>
              <a:t>wong</a:t>
            </a:r>
            <a:r>
              <a:rPr lang="en-US" sz="2400" dirty="0"/>
              <a:t> </a:t>
            </a:r>
            <a:r>
              <a:rPr lang="en-US" sz="2400" dirty="0" err="1"/>
              <a:t>tuwa</a:t>
            </a:r>
            <a:r>
              <a:rPr lang="en-US" sz="2400" dirty="0"/>
              <a:t> kudu </a:t>
            </a:r>
            <a:r>
              <a:rPr lang="en-US" sz="2400" dirty="0" err="1"/>
              <a:t>nganggo</a:t>
            </a:r>
            <a:r>
              <a:rPr lang="en-US" sz="2400" dirty="0"/>
              <a:t> </a:t>
            </a:r>
            <a:r>
              <a:rPr lang="en-US" sz="2400" dirty="0" err="1"/>
              <a:t>ragam</a:t>
            </a:r>
            <a:r>
              <a:rPr lang="en-US" sz="2400" dirty="0"/>
              <a:t> </a:t>
            </a:r>
            <a:r>
              <a:rPr lang="en-US" sz="2400" dirty="0" err="1"/>
              <a:t>krama</a:t>
            </a:r>
            <a:r>
              <a:rPr lang="en-US" sz="2400" dirty="0"/>
              <a:t>. </a:t>
            </a:r>
            <a:r>
              <a:rPr lang="en-US" sz="2400" dirty="0" err="1"/>
              <a:t>Kusno</a:t>
            </a:r>
            <a:r>
              <a:rPr lang="en-US" sz="2400" dirty="0"/>
              <a:t> </a:t>
            </a:r>
            <a:r>
              <a:rPr lang="en-US" sz="2400" dirty="0" err="1"/>
              <a:t>dadi</a:t>
            </a:r>
            <a:r>
              <a:rPr lang="en-US" sz="2400" dirty="0"/>
              <a:t> </a:t>
            </a:r>
            <a:r>
              <a:rPr lang="en-US" sz="2400" dirty="0" err="1"/>
              <a:t>Bapak</a:t>
            </a:r>
            <a:r>
              <a:rPr lang="en-US" sz="2400" dirty="0"/>
              <a:t>, </a:t>
            </a:r>
            <a:r>
              <a:rPr lang="en-US" sz="2400" dirty="0" err="1"/>
              <a:t>Tutik</a:t>
            </a:r>
            <a:r>
              <a:rPr lang="en-US" sz="2400" dirty="0"/>
              <a:t> </a:t>
            </a:r>
            <a:r>
              <a:rPr lang="en-US" sz="2400" dirty="0" err="1"/>
              <a:t>dadi</a:t>
            </a:r>
            <a:r>
              <a:rPr lang="en-US" sz="2400" dirty="0"/>
              <a:t> </a:t>
            </a:r>
            <a:r>
              <a:rPr lang="en-US" sz="2400" dirty="0" err="1"/>
              <a:t>Ibu</a:t>
            </a:r>
            <a:r>
              <a:rPr lang="en-US" sz="2400" dirty="0"/>
              <a:t>, </a:t>
            </a:r>
            <a:r>
              <a:rPr lang="en-US" sz="2400" dirty="0" err="1"/>
              <a:t>lan</a:t>
            </a:r>
            <a:r>
              <a:rPr lang="en-US" sz="2400" dirty="0"/>
              <a:t> </a:t>
            </a:r>
            <a:r>
              <a:rPr lang="en-US" sz="2400" dirty="0" err="1"/>
              <a:t>Retno</a:t>
            </a:r>
            <a:r>
              <a:rPr lang="en-US" sz="2400" dirty="0"/>
              <a:t> </a:t>
            </a:r>
            <a:r>
              <a:rPr lang="en-US" sz="2400" dirty="0" err="1"/>
              <a:t>dadi</a:t>
            </a:r>
            <a:r>
              <a:rPr lang="en-US" sz="2400" dirty="0"/>
              <a:t> </a:t>
            </a:r>
            <a:r>
              <a:rPr lang="en-US" sz="2400" dirty="0" err="1"/>
              <a:t>anak</a:t>
            </a:r>
            <a:r>
              <a:rPr lang="en-US" sz="2400" dirty="0"/>
              <a:t>. </a:t>
            </a:r>
            <a:r>
              <a:rPr lang="en-US" sz="2400" dirty="0" err="1"/>
              <a:t>Bocah</a:t>
            </a:r>
            <a:r>
              <a:rPr lang="en-US" sz="2400" dirty="0"/>
              <a:t> </a:t>
            </a:r>
            <a:r>
              <a:rPr lang="en-US" sz="2400" dirty="0" err="1"/>
              <a:t>telu</a:t>
            </a:r>
            <a:r>
              <a:rPr lang="en-US" sz="2400" dirty="0"/>
              <a:t> </a:t>
            </a:r>
            <a:r>
              <a:rPr lang="en-US" sz="2400" dirty="0" err="1"/>
              <a:t>mau</a:t>
            </a:r>
            <a:r>
              <a:rPr lang="en-US" sz="2400" dirty="0"/>
              <a:t> </a:t>
            </a:r>
            <a:r>
              <a:rPr lang="en-US" sz="2400" dirty="0" err="1"/>
              <a:t>ngucapake</a:t>
            </a:r>
            <a:r>
              <a:rPr lang="en-US" sz="2400" dirty="0"/>
              <a:t> </a:t>
            </a:r>
            <a:r>
              <a:rPr lang="en-US" sz="2400" dirty="0" err="1"/>
              <a:t>pacelathon</a:t>
            </a:r>
            <a:r>
              <a:rPr lang="en-US" sz="2400" dirty="0"/>
              <a:t> </a:t>
            </a:r>
            <a:r>
              <a:rPr lang="en-US" sz="2400" dirty="0" err="1"/>
              <a:t>jumbuh</a:t>
            </a:r>
            <a:r>
              <a:rPr lang="en-US" sz="2400" dirty="0"/>
              <a:t> </a:t>
            </a:r>
            <a:r>
              <a:rPr lang="en-US" sz="2400" dirty="0" err="1"/>
              <a:t>karo</a:t>
            </a:r>
            <a:r>
              <a:rPr lang="en-US" sz="2400" dirty="0"/>
              <a:t> </a:t>
            </a:r>
            <a:r>
              <a:rPr lang="en-US" sz="2400" dirty="0" err="1"/>
              <a:t>tugase</a:t>
            </a:r>
            <a:r>
              <a:rPr lang="en-US" sz="2400" dirty="0"/>
              <a:t> </a:t>
            </a:r>
            <a:r>
              <a:rPr lang="en-US" sz="2400" dirty="0" err="1"/>
              <a:t>dhewe-dhewe</a:t>
            </a:r>
            <a:r>
              <a:rPr lang="en-US" sz="2400" dirty="0"/>
              <a:t>. </a:t>
            </a:r>
            <a:endParaRPr lang="en-US" sz="2400" dirty="0">
              <a:latin typeface="+mj-lt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9346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527</TotalTime>
  <Words>513</Words>
  <Application>Microsoft Office PowerPoint</Application>
  <PresentationFormat>On-screen Show (16:9)</PresentationFormat>
  <Paragraphs>51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Aulia Dwiningtyas Putri</dc:creator>
  <cp:lastModifiedBy>Rofikah</cp:lastModifiedBy>
  <cp:revision>87</cp:revision>
  <dcterms:created xsi:type="dcterms:W3CDTF">2020-01-31T07:09:35Z</dcterms:created>
  <dcterms:modified xsi:type="dcterms:W3CDTF">2023-01-19T10:36:38Z</dcterms:modified>
</cp:coreProperties>
</file>